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418" r:id="rId4"/>
    <p:sldId id="258" r:id="rId5"/>
    <p:sldId id="261" r:id="rId6"/>
    <p:sldId id="42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419" r:id="rId20"/>
    <p:sldId id="420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A1E6"/>
    <a:srgbClr val="5F9ED7"/>
    <a:srgbClr val="CD47A7"/>
    <a:srgbClr val="CD1D86"/>
    <a:srgbClr val="EC7ABE"/>
    <a:srgbClr val="CC6600"/>
    <a:srgbClr val="5795C9"/>
    <a:srgbClr val="A5391B"/>
    <a:srgbClr val="97ABED"/>
    <a:srgbClr val="969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1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AA05B-8A35-4C52-9E76-8D56F737DEF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95A84BA-CAD2-4D9E-B099-DC74DE084BD7}">
      <dgm:prSet phldrT="[文字]" custT="1"/>
      <dgm:spPr/>
      <dgm:t>
        <a:bodyPr/>
        <a:lstStyle/>
        <a:p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局端</a:t>
          </a:r>
        </a:p>
      </dgm:t>
    </dgm:pt>
    <dgm:pt modelId="{92454DBB-E2C1-4F8B-830E-EBDCC43C7648}" type="parTrans" cxnId="{9221DA0B-73D8-4BFA-A047-9B2C394EC948}">
      <dgm:prSet/>
      <dgm:spPr/>
      <dgm:t>
        <a:bodyPr/>
        <a:lstStyle/>
        <a:p>
          <a:endParaRPr lang="zh-TW" altLang="en-US"/>
        </a:p>
      </dgm:t>
    </dgm:pt>
    <dgm:pt modelId="{FC9BECA3-6120-4845-8B4C-27CA3A85F482}" type="sibTrans" cxnId="{9221DA0B-73D8-4BFA-A047-9B2C394EC948}">
      <dgm:prSet/>
      <dgm:spPr/>
      <dgm:t>
        <a:bodyPr/>
        <a:lstStyle/>
        <a:p>
          <a:endParaRPr lang="zh-TW" altLang="en-US"/>
        </a:p>
      </dgm:t>
    </dgm:pt>
    <dgm:pt modelId="{15717A86-58B5-4E9B-85D3-7B8E33E27B76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教育放送臺</a:t>
          </a:r>
        </a:p>
      </dgm:t>
    </dgm:pt>
    <dgm:pt modelId="{0518272D-948E-47C0-9CE2-573E1F1F0D5D}" type="parTrans" cxnId="{ACE0AC21-9943-4D2D-81E9-8A416EE258FE}">
      <dgm:prSet/>
      <dgm:spPr/>
      <dgm:t>
        <a:bodyPr/>
        <a:lstStyle/>
        <a:p>
          <a:endParaRPr lang="zh-TW" altLang="en-US"/>
        </a:p>
      </dgm:t>
    </dgm:pt>
    <dgm:pt modelId="{3809D4AE-F2F1-4E8D-81A3-915C24471395}" type="sibTrans" cxnId="{ACE0AC21-9943-4D2D-81E9-8A416EE258FE}">
      <dgm:prSet/>
      <dgm:spPr/>
      <dgm:t>
        <a:bodyPr/>
        <a:lstStyle/>
        <a:p>
          <a:endParaRPr lang="zh-TW" altLang="en-US"/>
        </a:p>
      </dgm:t>
    </dgm:pt>
    <dgm:pt modelId="{6A3D0117-1EF0-4FC1-82DD-D3DE30C5D399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校端</a:t>
          </a:r>
        </a:p>
      </dgm:t>
    </dgm:pt>
    <dgm:pt modelId="{C5C49063-4E88-4A6B-9F20-EC43B9243AAA}" type="parTrans" cxnId="{427ADDEC-85F3-4687-B55F-9F2BCD9D97C6}">
      <dgm:prSet/>
      <dgm:spPr/>
      <dgm:t>
        <a:bodyPr/>
        <a:lstStyle/>
        <a:p>
          <a:endParaRPr lang="zh-TW" altLang="en-US"/>
        </a:p>
      </dgm:t>
    </dgm:pt>
    <dgm:pt modelId="{B7241B72-9101-4063-BB90-20A0937AEA6F}" type="sibTrans" cxnId="{427ADDEC-85F3-4687-B55F-9F2BCD9D97C6}">
      <dgm:prSet/>
      <dgm:spPr/>
      <dgm:t>
        <a:bodyPr/>
        <a:lstStyle/>
        <a:p>
          <a:endParaRPr lang="zh-TW" altLang="en-US"/>
        </a:p>
      </dgm:t>
    </dgm:pt>
    <dgm:pt modelId="{47C0994F-90A3-4241-B72D-71170B1801E0}">
      <dgm:prSet phldrT="[文字]" custT="1"/>
      <dgm:spPr>
        <a:solidFill>
          <a:schemeClr val="accent4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zh-TW" altLang="en-US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學生出缺席</a:t>
          </a:r>
          <a:r>
            <a:rPr lang="en-US" altLang="zh-TW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數位點名</a:t>
          </a:r>
          <a:r>
            <a:rPr lang="en-US" altLang="zh-TW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數位積點、公告推播</a:t>
          </a:r>
          <a:r>
            <a:rPr lang="zh-TW" altLang="en-US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、電子聯絡簿、成績查詢、電子問卷、我的圖書館、健康照護。</a:t>
          </a:r>
        </a:p>
      </dgm:t>
    </dgm:pt>
    <dgm:pt modelId="{2D95BB31-9B0E-403B-B4B8-B29B6FBA1682}" type="parTrans" cxnId="{A6042FC6-EADB-4448-9D3A-71BCC61DDED7}">
      <dgm:prSet/>
      <dgm:spPr/>
      <dgm:t>
        <a:bodyPr/>
        <a:lstStyle/>
        <a:p>
          <a:endParaRPr lang="zh-TW" altLang="en-US"/>
        </a:p>
      </dgm:t>
    </dgm:pt>
    <dgm:pt modelId="{1663EFE0-411A-4514-9311-F7920105F323}" type="sibTrans" cxnId="{A6042FC6-EADB-4448-9D3A-71BCC61DDED7}">
      <dgm:prSet/>
      <dgm:spPr/>
      <dgm:t>
        <a:bodyPr/>
        <a:lstStyle/>
        <a:p>
          <a:endParaRPr lang="zh-TW" altLang="en-US"/>
        </a:p>
      </dgm:t>
    </dgm:pt>
    <dgm:pt modelId="{D726C56B-9FC3-4DF4-A163-798671D40EE1}">
      <dgm:prSet phldrT="[文字]" custT="1"/>
      <dgm:spPr>
        <a:solidFill>
          <a:srgbClr val="CD47A7"/>
        </a:solidFill>
      </dgm:spPr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家長端</a:t>
          </a:r>
        </a:p>
      </dgm:t>
    </dgm:pt>
    <dgm:pt modelId="{70653E4C-1A38-440B-A9DA-A20BB41ADCF5}" type="parTrans" cxnId="{D31C1F04-9D24-4F41-9FA6-20371A86CDAD}">
      <dgm:prSet/>
      <dgm:spPr/>
      <dgm:t>
        <a:bodyPr/>
        <a:lstStyle/>
        <a:p>
          <a:endParaRPr lang="zh-TW" altLang="en-US"/>
        </a:p>
      </dgm:t>
    </dgm:pt>
    <dgm:pt modelId="{550E0496-F846-4316-9DA1-ABD3AF844E2F}" type="sibTrans" cxnId="{D31C1F04-9D24-4F41-9FA6-20371A86CDAD}">
      <dgm:prSet/>
      <dgm:spPr/>
      <dgm:t>
        <a:bodyPr/>
        <a:lstStyle/>
        <a:p>
          <a:endParaRPr lang="zh-TW" altLang="en-US"/>
        </a:p>
      </dgm:t>
    </dgm:pt>
    <dgm:pt modelId="{B811134C-343D-45E7-96F8-2E59BBC86698}">
      <dgm:prSet phldrT="[文字]" custT="1"/>
      <dgm:spPr>
        <a:solidFill>
          <a:srgbClr val="CD47A7">
            <a:alpha val="46000"/>
          </a:srgbClr>
        </a:solidFill>
      </dgm:spPr>
      <dgm:t>
        <a:bodyPr/>
        <a:lstStyle/>
        <a:p>
          <a:r>
            <a:rPr lang="zh-TW" altLang="en-US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學生出缺席</a:t>
          </a:r>
          <a:r>
            <a:rPr lang="en-US" altLang="zh-TW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學生請假</a:t>
          </a:r>
          <a:r>
            <a:rPr lang="en-US" altLang="zh-TW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6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、數位積點、公告推播、</a:t>
          </a:r>
          <a:r>
            <a:rPr lang="zh-TW" altLang="en-US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電子聯絡簿</a:t>
          </a:r>
          <a:r>
            <a:rPr lang="zh-TW" altLang="en-US" sz="2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600" b="1" kern="1200" dirty="0">
              <a:solidFill>
                <a:srgbClr val="4472C4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成績查詢、</a:t>
          </a:r>
          <a:r>
            <a:rPr lang="zh-TW" altLang="en-US" sz="26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電子問卷、</a:t>
          </a:r>
          <a:r>
            <a:rPr lang="zh-TW" altLang="en-US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我的圖書館、健康照護</a:t>
          </a:r>
          <a:r>
            <a:rPr lang="zh-TW" altLang="en-US" sz="26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600" b="1" kern="1200" dirty="0">
            <a:solidFill>
              <a:schemeClr val="accent5">
                <a:lumMod val="50000"/>
              </a:schemeClr>
            </a:solidFill>
          </a:endParaRPr>
        </a:p>
      </dgm:t>
    </dgm:pt>
    <dgm:pt modelId="{8F0B7D22-2B0F-473C-9AB9-53386D2E3120}" type="parTrans" cxnId="{9AABD660-C4BB-4B45-96A8-6B9C5086EF7D}">
      <dgm:prSet/>
      <dgm:spPr/>
      <dgm:t>
        <a:bodyPr/>
        <a:lstStyle/>
        <a:p>
          <a:endParaRPr lang="zh-TW" altLang="en-US"/>
        </a:p>
      </dgm:t>
    </dgm:pt>
    <dgm:pt modelId="{053401D0-7E90-481D-A3DA-0DBBA6249698}" type="sibTrans" cxnId="{9AABD660-C4BB-4B45-96A8-6B9C5086EF7D}">
      <dgm:prSet/>
      <dgm:spPr/>
      <dgm:t>
        <a:bodyPr/>
        <a:lstStyle/>
        <a:p>
          <a:endParaRPr lang="zh-TW" altLang="en-US"/>
        </a:p>
      </dgm:t>
    </dgm:pt>
    <dgm:pt modelId="{51844A63-DE73-4A25-B6AE-E4345760C308}" type="pres">
      <dgm:prSet presAssocID="{309AA05B-8A35-4C52-9E76-8D56F737DEF9}" presName="Name0" presStyleCnt="0">
        <dgm:presLayoutVars>
          <dgm:dir/>
          <dgm:animLvl val="lvl"/>
          <dgm:resizeHandles val="exact"/>
        </dgm:presLayoutVars>
      </dgm:prSet>
      <dgm:spPr/>
    </dgm:pt>
    <dgm:pt modelId="{B88EBB49-7DB7-465E-91DE-E7F6C9F46AA1}" type="pres">
      <dgm:prSet presAssocID="{695A84BA-CAD2-4D9E-B099-DC74DE084BD7}" presName="linNode" presStyleCnt="0"/>
      <dgm:spPr/>
    </dgm:pt>
    <dgm:pt modelId="{8CD47A53-8978-430D-9EF4-FF632DE68147}" type="pres">
      <dgm:prSet presAssocID="{695A84BA-CAD2-4D9E-B099-DC74DE084BD7}" presName="parentText" presStyleLbl="node1" presStyleIdx="0" presStyleCnt="3" custScaleX="47534">
        <dgm:presLayoutVars>
          <dgm:chMax val="1"/>
          <dgm:bulletEnabled val="1"/>
        </dgm:presLayoutVars>
      </dgm:prSet>
      <dgm:spPr/>
    </dgm:pt>
    <dgm:pt modelId="{C6885FA9-1B3B-4D14-85AB-E81B8E37FA8A}" type="pres">
      <dgm:prSet presAssocID="{695A84BA-CAD2-4D9E-B099-DC74DE084BD7}" presName="descendantText" presStyleLbl="alignAccFollowNode1" presStyleIdx="0" presStyleCnt="3" custScaleX="130681">
        <dgm:presLayoutVars>
          <dgm:bulletEnabled val="1"/>
        </dgm:presLayoutVars>
      </dgm:prSet>
      <dgm:spPr/>
    </dgm:pt>
    <dgm:pt modelId="{09F27E79-2F24-4AE7-8A05-29C8A52F6074}" type="pres">
      <dgm:prSet presAssocID="{FC9BECA3-6120-4845-8B4C-27CA3A85F482}" presName="sp" presStyleCnt="0"/>
      <dgm:spPr/>
    </dgm:pt>
    <dgm:pt modelId="{DF0B8A81-7BFF-4BED-9705-33B6B77A7234}" type="pres">
      <dgm:prSet presAssocID="{6A3D0117-1EF0-4FC1-82DD-D3DE30C5D399}" presName="linNode" presStyleCnt="0"/>
      <dgm:spPr/>
    </dgm:pt>
    <dgm:pt modelId="{E19A340D-964E-40E3-91A6-4881AB90ECC2}" type="pres">
      <dgm:prSet presAssocID="{6A3D0117-1EF0-4FC1-82DD-D3DE30C5D399}" presName="parentText" presStyleLbl="node1" presStyleIdx="1" presStyleCnt="3" custScaleX="47116">
        <dgm:presLayoutVars>
          <dgm:chMax val="1"/>
          <dgm:bulletEnabled val="1"/>
        </dgm:presLayoutVars>
      </dgm:prSet>
      <dgm:spPr/>
    </dgm:pt>
    <dgm:pt modelId="{A6C9E4CB-5E3A-4D06-9EF1-4A0CF327E1A4}" type="pres">
      <dgm:prSet presAssocID="{6A3D0117-1EF0-4FC1-82DD-D3DE30C5D399}" presName="descendantText" presStyleLbl="alignAccFollowNode1" presStyleIdx="1" presStyleCnt="3" custScaleX="130513" custScaleY="125902">
        <dgm:presLayoutVars>
          <dgm:bulletEnabled val="1"/>
        </dgm:presLayoutVars>
      </dgm:prSet>
      <dgm:spPr/>
    </dgm:pt>
    <dgm:pt modelId="{B81B5096-87DB-4F44-BC38-64BC0B2D1062}" type="pres">
      <dgm:prSet presAssocID="{B7241B72-9101-4063-BB90-20A0937AEA6F}" presName="sp" presStyleCnt="0"/>
      <dgm:spPr/>
    </dgm:pt>
    <dgm:pt modelId="{BED2E8EF-00C3-488A-9297-FC4AA5B0CD5E}" type="pres">
      <dgm:prSet presAssocID="{D726C56B-9FC3-4DF4-A163-798671D40EE1}" presName="linNode" presStyleCnt="0"/>
      <dgm:spPr/>
    </dgm:pt>
    <dgm:pt modelId="{BA1644E5-CE79-46AD-B46E-F28D0B2A2B19}" type="pres">
      <dgm:prSet presAssocID="{D726C56B-9FC3-4DF4-A163-798671D40EE1}" presName="parentText" presStyleLbl="node1" presStyleIdx="2" presStyleCnt="3" custScaleX="47924" custScaleY="91706">
        <dgm:presLayoutVars>
          <dgm:chMax val="1"/>
          <dgm:bulletEnabled val="1"/>
        </dgm:presLayoutVars>
      </dgm:prSet>
      <dgm:spPr/>
    </dgm:pt>
    <dgm:pt modelId="{40BC489C-4293-4CCB-89AB-C0E487325EBB}" type="pres">
      <dgm:prSet presAssocID="{D726C56B-9FC3-4DF4-A163-798671D40EE1}" presName="descendantText" presStyleLbl="alignAccFollowNode1" presStyleIdx="2" presStyleCnt="3" custScaleX="130513">
        <dgm:presLayoutVars>
          <dgm:bulletEnabled val="1"/>
        </dgm:presLayoutVars>
      </dgm:prSet>
      <dgm:spPr/>
    </dgm:pt>
  </dgm:ptLst>
  <dgm:cxnLst>
    <dgm:cxn modelId="{D31C1F04-9D24-4F41-9FA6-20371A86CDAD}" srcId="{309AA05B-8A35-4C52-9E76-8D56F737DEF9}" destId="{D726C56B-9FC3-4DF4-A163-798671D40EE1}" srcOrd="2" destOrd="0" parTransId="{70653E4C-1A38-440B-A9DA-A20BB41ADCF5}" sibTransId="{550E0496-F846-4316-9DA1-ABD3AF844E2F}"/>
    <dgm:cxn modelId="{9221DA0B-73D8-4BFA-A047-9B2C394EC948}" srcId="{309AA05B-8A35-4C52-9E76-8D56F737DEF9}" destId="{695A84BA-CAD2-4D9E-B099-DC74DE084BD7}" srcOrd="0" destOrd="0" parTransId="{92454DBB-E2C1-4F8B-830E-EBDCC43C7648}" sibTransId="{FC9BECA3-6120-4845-8B4C-27CA3A85F482}"/>
    <dgm:cxn modelId="{ACE0AC21-9943-4D2D-81E9-8A416EE258FE}" srcId="{695A84BA-CAD2-4D9E-B099-DC74DE084BD7}" destId="{15717A86-58B5-4E9B-85D3-7B8E33E27B76}" srcOrd="0" destOrd="0" parTransId="{0518272D-948E-47C0-9CE2-573E1F1F0D5D}" sibTransId="{3809D4AE-F2F1-4E8D-81A3-915C24471395}"/>
    <dgm:cxn modelId="{6C44595D-0C42-4039-92EF-3526DFA77EBC}" type="presOf" srcId="{15717A86-58B5-4E9B-85D3-7B8E33E27B76}" destId="{C6885FA9-1B3B-4D14-85AB-E81B8E37FA8A}" srcOrd="0" destOrd="0" presId="urn:microsoft.com/office/officeart/2005/8/layout/vList5"/>
    <dgm:cxn modelId="{9AABD660-C4BB-4B45-96A8-6B9C5086EF7D}" srcId="{D726C56B-9FC3-4DF4-A163-798671D40EE1}" destId="{B811134C-343D-45E7-96F8-2E59BBC86698}" srcOrd="0" destOrd="0" parTransId="{8F0B7D22-2B0F-473C-9AB9-53386D2E3120}" sibTransId="{053401D0-7E90-481D-A3DA-0DBBA6249698}"/>
    <dgm:cxn modelId="{F25C7562-1476-4658-BF61-5C4F9C057A95}" type="presOf" srcId="{D726C56B-9FC3-4DF4-A163-798671D40EE1}" destId="{BA1644E5-CE79-46AD-B46E-F28D0B2A2B19}" srcOrd="0" destOrd="0" presId="urn:microsoft.com/office/officeart/2005/8/layout/vList5"/>
    <dgm:cxn modelId="{41368E8D-0CFA-42B6-A652-3CD75B9C8860}" type="presOf" srcId="{695A84BA-CAD2-4D9E-B099-DC74DE084BD7}" destId="{8CD47A53-8978-430D-9EF4-FF632DE68147}" srcOrd="0" destOrd="0" presId="urn:microsoft.com/office/officeart/2005/8/layout/vList5"/>
    <dgm:cxn modelId="{FD2D45AB-4F24-413A-BCD1-1E21A463D439}" type="presOf" srcId="{B811134C-343D-45E7-96F8-2E59BBC86698}" destId="{40BC489C-4293-4CCB-89AB-C0E487325EBB}" srcOrd="0" destOrd="0" presId="urn:microsoft.com/office/officeart/2005/8/layout/vList5"/>
    <dgm:cxn modelId="{4C1A74BB-9E40-490C-817E-B3CAEF76A3BD}" type="presOf" srcId="{47C0994F-90A3-4241-B72D-71170B1801E0}" destId="{A6C9E4CB-5E3A-4D06-9EF1-4A0CF327E1A4}" srcOrd="0" destOrd="0" presId="urn:microsoft.com/office/officeart/2005/8/layout/vList5"/>
    <dgm:cxn modelId="{A6042FC6-EADB-4448-9D3A-71BCC61DDED7}" srcId="{6A3D0117-1EF0-4FC1-82DD-D3DE30C5D399}" destId="{47C0994F-90A3-4241-B72D-71170B1801E0}" srcOrd="0" destOrd="0" parTransId="{2D95BB31-9B0E-403B-B4B8-B29B6FBA1682}" sibTransId="{1663EFE0-411A-4514-9311-F7920105F323}"/>
    <dgm:cxn modelId="{6A316FE1-4124-4D8F-8CEC-65A6A971DCDE}" type="presOf" srcId="{309AA05B-8A35-4C52-9E76-8D56F737DEF9}" destId="{51844A63-DE73-4A25-B6AE-E4345760C308}" srcOrd="0" destOrd="0" presId="urn:microsoft.com/office/officeart/2005/8/layout/vList5"/>
    <dgm:cxn modelId="{427ADDEC-85F3-4687-B55F-9F2BCD9D97C6}" srcId="{309AA05B-8A35-4C52-9E76-8D56F737DEF9}" destId="{6A3D0117-1EF0-4FC1-82DD-D3DE30C5D399}" srcOrd="1" destOrd="0" parTransId="{C5C49063-4E88-4A6B-9F20-EC43B9243AAA}" sibTransId="{B7241B72-9101-4063-BB90-20A0937AEA6F}"/>
    <dgm:cxn modelId="{5A9337F2-3495-4CF7-B1DE-464EFC9E51F6}" type="presOf" srcId="{6A3D0117-1EF0-4FC1-82DD-D3DE30C5D399}" destId="{E19A340D-964E-40E3-91A6-4881AB90ECC2}" srcOrd="0" destOrd="0" presId="urn:microsoft.com/office/officeart/2005/8/layout/vList5"/>
    <dgm:cxn modelId="{F804AF56-07FF-4417-8860-14192C5A02C2}" type="presParOf" srcId="{51844A63-DE73-4A25-B6AE-E4345760C308}" destId="{B88EBB49-7DB7-465E-91DE-E7F6C9F46AA1}" srcOrd="0" destOrd="0" presId="urn:microsoft.com/office/officeart/2005/8/layout/vList5"/>
    <dgm:cxn modelId="{CAEB1457-AFC4-4ABD-A7C9-5F09DEE7C0F6}" type="presParOf" srcId="{B88EBB49-7DB7-465E-91DE-E7F6C9F46AA1}" destId="{8CD47A53-8978-430D-9EF4-FF632DE68147}" srcOrd="0" destOrd="0" presId="urn:microsoft.com/office/officeart/2005/8/layout/vList5"/>
    <dgm:cxn modelId="{81479A2C-368D-46BA-BE46-39A9C610DE7A}" type="presParOf" srcId="{B88EBB49-7DB7-465E-91DE-E7F6C9F46AA1}" destId="{C6885FA9-1B3B-4D14-85AB-E81B8E37FA8A}" srcOrd="1" destOrd="0" presId="urn:microsoft.com/office/officeart/2005/8/layout/vList5"/>
    <dgm:cxn modelId="{8ED9670F-F2C1-4B01-8E71-C3C3C2C19890}" type="presParOf" srcId="{51844A63-DE73-4A25-B6AE-E4345760C308}" destId="{09F27E79-2F24-4AE7-8A05-29C8A52F6074}" srcOrd="1" destOrd="0" presId="urn:microsoft.com/office/officeart/2005/8/layout/vList5"/>
    <dgm:cxn modelId="{33CDFFEA-8FB6-4371-887C-15C0D1A8D09D}" type="presParOf" srcId="{51844A63-DE73-4A25-B6AE-E4345760C308}" destId="{DF0B8A81-7BFF-4BED-9705-33B6B77A7234}" srcOrd="2" destOrd="0" presId="urn:microsoft.com/office/officeart/2005/8/layout/vList5"/>
    <dgm:cxn modelId="{C6C310CF-8D87-4665-ADCF-3130A629D97B}" type="presParOf" srcId="{DF0B8A81-7BFF-4BED-9705-33B6B77A7234}" destId="{E19A340D-964E-40E3-91A6-4881AB90ECC2}" srcOrd="0" destOrd="0" presId="urn:microsoft.com/office/officeart/2005/8/layout/vList5"/>
    <dgm:cxn modelId="{2100DBE8-2B7E-4D0F-80BC-58E5285AADF4}" type="presParOf" srcId="{DF0B8A81-7BFF-4BED-9705-33B6B77A7234}" destId="{A6C9E4CB-5E3A-4D06-9EF1-4A0CF327E1A4}" srcOrd="1" destOrd="0" presId="urn:microsoft.com/office/officeart/2005/8/layout/vList5"/>
    <dgm:cxn modelId="{E51B4D23-A8E5-4DE0-94DD-66822D37D105}" type="presParOf" srcId="{51844A63-DE73-4A25-B6AE-E4345760C308}" destId="{B81B5096-87DB-4F44-BC38-64BC0B2D1062}" srcOrd="3" destOrd="0" presId="urn:microsoft.com/office/officeart/2005/8/layout/vList5"/>
    <dgm:cxn modelId="{58A537B5-EDEC-4294-84B0-BD775005B80A}" type="presParOf" srcId="{51844A63-DE73-4A25-B6AE-E4345760C308}" destId="{BED2E8EF-00C3-488A-9297-FC4AA5B0CD5E}" srcOrd="4" destOrd="0" presId="urn:microsoft.com/office/officeart/2005/8/layout/vList5"/>
    <dgm:cxn modelId="{3CE8FED8-74E2-45CB-96CF-224621C762F1}" type="presParOf" srcId="{BED2E8EF-00C3-488A-9297-FC4AA5B0CD5E}" destId="{BA1644E5-CE79-46AD-B46E-F28D0B2A2B19}" srcOrd="0" destOrd="0" presId="urn:microsoft.com/office/officeart/2005/8/layout/vList5"/>
    <dgm:cxn modelId="{58107C51-2736-4CC2-BEB6-9A4D9B2B3CF1}" type="presParOf" srcId="{BED2E8EF-00C3-488A-9297-FC4AA5B0CD5E}" destId="{40BC489C-4293-4CCB-89AB-C0E487325E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85FA9-1B3B-4D14-85AB-E81B8E37FA8A}">
      <dsp:nvSpPr>
        <dsp:cNvPr id="0" name=""/>
        <dsp:cNvSpPr/>
      </dsp:nvSpPr>
      <dsp:spPr>
        <a:xfrm rot="5400000">
          <a:off x="5338729" y="-3401481"/>
          <a:ext cx="1429400" cy="85912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教育放送臺</a:t>
          </a:r>
        </a:p>
      </dsp:txBody>
      <dsp:txXfrm rot="-5400000">
        <a:off x="1757827" y="249199"/>
        <a:ext cx="8521427" cy="1289844"/>
      </dsp:txXfrm>
    </dsp:sp>
    <dsp:sp modelId="{8CD47A53-8978-430D-9EF4-FF632DE68147}">
      <dsp:nvSpPr>
        <dsp:cNvPr id="0" name=""/>
        <dsp:cNvSpPr/>
      </dsp:nvSpPr>
      <dsp:spPr>
        <a:xfrm>
          <a:off x="30" y="745"/>
          <a:ext cx="1757796" cy="17867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局端</a:t>
          </a:r>
        </a:p>
      </dsp:txBody>
      <dsp:txXfrm>
        <a:off x="85839" y="86554"/>
        <a:ext cx="1586178" cy="1615133"/>
      </dsp:txXfrm>
    </dsp:sp>
    <dsp:sp modelId="{A6C9E4CB-5E3A-4D06-9EF1-4A0CF327E1A4}">
      <dsp:nvSpPr>
        <dsp:cNvPr id="0" name=""/>
        <dsp:cNvSpPr/>
      </dsp:nvSpPr>
      <dsp:spPr>
        <a:xfrm rot="5400000">
          <a:off x="5150440" y="-1526091"/>
          <a:ext cx="1799644" cy="8605496"/>
        </a:xfrm>
        <a:prstGeom prst="round2SameRect">
          <a:avLst/>
        </a:prstGeom>
        <a:solidFill>
          <a:schemeClr val="accent4">
            <a:lumMod val="40000"/>
            <a:lumOff val="60000"/>
            <a:alpha val="63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學生出缺席</a:t>
          </a:r>
          <a:r>
            <a:rPr lang="en-US" altLang="zh-TW" sz="28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數位點名</a:t>
          </a:r>
          <a:r>
            <a:rPr lang="en-US" altLang="zh-TW" sz="28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8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數位積點、公告推播</a:t>
          </a:r>
          <a:r>
            <a:rPr lang="zh-TW" altLang="en-US" sz="28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、電子聯絡簿、成績查詢、電子問卷、我的圖書館、健康照護。</a:t>
          </a:r>
        </a:p>
      </dsp:txBody>
      <dsp:txXfrm rot="-5400000">
        <a:off x="1747515" y="1964685"/>
        <a:ext cx="8517645" cy="1623942"/>
      </dsp:txXfrm>
    </dsp:sp>
    <dsp:sp modelId="{E19A340D-964E-40E3-91A6-4881AB90ECC2}">
      <dsp:nvSpPr>
        <dsp:cNvPr id="0" name=""/>
        <dsp:cNvSpPr/>
      </dsp:nvSpPr>
      <dsp:spPr>
        <a:xfrm>
          <a:off x="30" y="1883281"/>
          <a:ext cx="1747483" cy="178675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校端</a:t>
          </a:r>
        </a:p>
      </dsp:txBody>
      <dsp:txXfrm>
        <a:off x="85335" y="1968586"/>
        <a:ext cx="1576873" cy="1616141"/>
      </dsp:txXfrm>
    </dsp:sp>
    <dsp:sp modelId="{40BC489C-4293-4CCB-89AB-C0E487325EBB}">
      <dsp:nvSpPr>
        <dsp:cNvPr id="0" name=""/>
        <dsp:cNvSpPr/>
      </dsp:nvSpPr>
      <dsp:spPr>
        <a:xfrm rot="5400000">
          <a:off x="5347629" y="295014"/>
          <a:ext cx="1429400" cy="8580160"/>
        </a:xfrm>
        <a:prstGeom prst="round2SameRect">
          <a:avLst/>
        </a:prstGeom>
        <a:solidFill>
          <a:srgbClr val="CD47A7">
            <a:alpha val="46000"/>
          </a:srgb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學生出缺席</a:t>
          </a:r>
          <a:r>
            <a:rPr lang="en-US" altLang="zh-TW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學生請假</a:t>
          </a:r>
          <a:r>
            <a:rPr lang="en-US" altLang="zh-TW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6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、數位積點、公告推播、</a:t>
          </a:r>
          <a:r>
            <a:rPr lang="zh-TW" altLang="en-US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電子聯絡簿</a:t>
          </a:r>
          <a:r>
            <a:rPr lang="zh-TW" altLang="en-US" sz="2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600" b="1" kern="1200" dirty="0">
              <a:solidFill>
                <a:srgbClr val="4472C4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成績查詢、</a:t>
          </a:r>
          <a:r>
            <a:rPr lang="zh-TW" altLang="en-US" sz="26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電子問卷、</a:t>
          </a:r>
          <a:r>
            <a:rPr lang="zh-TW" altLang="en-US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我的圖書館、健康照護</a:t>
          </a:r>
          <a:r>
            <a:rPr lang="zh-TW" altLang="en-US" sz="2600" b="1" kern="1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6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772249" y="3940172"/>
        <a:ext cx="8510382" cy="1289844"/>
      </dsp:txXfrm>
    </dsp:sp>
    <dsp:sp modelId="{BA1644E5-CE79-46AD-B46E-F28D0B2A2B19}">
      <dsp:nvSpPr>
        <dsp:cNvPr id="0" name=""/>
        <dsp:cNvSpPr/>
      </dsp:nvSpPr>
      <dsp:spPr>
        <a:xfrm>
          <a:off x="30" y="3765816"/>
          <a:ext cx="1772218" cy="1638557"/>
        </a:xfrm>
        <a:prstGeom prst="roundRect">
          <a:avLst/>
        </a:prstGeom>
        <a:solidFill>
          <a:srgbClr val="CD4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家長端</a:t>
          </a:r>
        </a:p>
      </dsp:txBody>
      <dsp:txXfrm>
        <a:off x="80018" y="3845804"/>
        <a:ext cx="1612242" cy="1478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26917-4B96-4E27-B7D4-E965E57340D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1CC95-C389-4942-8067-E1C5C5F73E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17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6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73E1-8C06-431D-BE40-30636991068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927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5071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0774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17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587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3387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5830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093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0945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501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5103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0329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95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01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44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13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22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14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88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06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60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09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66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6A8C-70E6-4B48-B56B-E184F5F00173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5F9C-1164-4885-9C39-B2BDAA8E4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76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0.png" /><Relationship Id="rId4" Type="http://schemas.openxmlformats.org/officeDocument/2006/relationships/image" Target="../media/image4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 /><Relationship Id="rId3" Type="http://schemas.openxmlformats.org/officeDocument/2006/relationships/image" Target="../media/image32.png" /><Relationship Id="rId7" Type="http://schemas.openxmlformats.org/officeDocument/2006/relationships/image" Target="../media/image35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JPEG" /><Relationship Id="rId5" Type="http://schemas.openxmlformats.org/officeDocument/2006/relationships/image" Target="../media/image33.png" /><Relationship Id="rId4" Type="http://schemas.openxmlformats.org/officeDocument/2006/relationships/image" Target="../media/image24.png" /><Relationship Id="rId9" Type="http://schemas.openxmlformats.org/officeDocument/2006/relationships/image" Target="../media/image4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image" Target="../media/image37.jpeg" /><Relationship Id="rId7" Type="http://schemas.openxmlformats.org/officeDocument/2006/relationships/image" Target="../media/image4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jpeg" /><Relationship Id="rId5" Type="http://schemas.openxmlformats.org/officeDocument/2006/relationships/image" Target="../media/image24.png" /><Relationship Id="rId4" Type="http://schemas.openxmlformats.org/officeDocument/2006/relationships/image" Target="../media/image38.png" /><Relationship Id="rId9" Type="http://schemas.openxmlformats.org/officeDocument/2006/relationships/image" Target="../media/image41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image" Target="../media/image42.png" /><Relationship Id="rId7" Type="http://schemas.openxmlformats.org/officeDocument/2006/relationships/image" Target="../media/image4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5.jpeg" /><Relationship Id="rId5" Type="http://schemas.openxmlformats.org/officeDocument/2006/relationships/image" Target="../media/image44.png" /><Relationship Id="rId4" Type="http://schemas.openxmlformats.org/officeDocument/2006/relationships/image" Target="../media/image43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48.png" /><Relationship Id="rId4" Type="http://schemas.openxmlformats.org/officeDocument/2006/relationships/image" Target="../media/image47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7" Type="http://schemas.openxmlformats.org/officeDocument/2006/relationships/image" Target="../media/image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2.png" /><Relationship Id="rId5" Type="http://schemas.openxmlformats.org/officeDocument/2006/relationships/image" Target="../media/image51.png" /><Relationship Id="rId4" Type="http://schemas.openxmlformats.org/officeDocument/2006/relationships/image" Target="../media/image50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7" Type="http://schemas.openxmlformats.org/officeDocument/2006/relationships/image" Target="../media/image55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4.png" /><Relationship Id="rId5" Type="http://schemas.openxmlformats.org/officeDocument/2006/relationships/image" Target="../media/image4.png" /><Relationship Id="rId4" Type="http://schemas.openxmlformats.org/officeDocument/2006/relationships/image" Target="../media/image53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 /><Relationship Id="rId3" Type="http://schemas.openxmlformats.org/officeDocument/2006/relationships/image" Target="../media/image49.png" /><Relationship Id="rId7" Type="http://schemas.openxmlformats.org/officeDocument/2006/relationships/image" Target="../media/image5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7.png" /><Relationship Id="rId5" Type="http://schemas.openxmlformats.org/officeDocument/2006/relationships/image" Target="../media/image56.png" /><Relationship Id="rId4" Type="http://schemas.openxmlformats.org/officeDocument/2006/relationships/image" Target="../media/image4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1.png" /><Relationship Id="rId4" Type="http://schemas.openxmlformats.org/officeDocument/2006/relationships/image" Target="../media/image60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10" Type="http://schemas.openxmlformats.org/officeDocument/2006/relationships/image" Target="../media/image4.png" /><Relationship Id="rId4" Type="http://schemas.openxmlformats.org/officeDocument/2006/relationships/image" Target="../media/image6.png" /><Relationship Id="rId9" Type="http://schemas.openxmlformats.org/officeDocument/2006/relationships/image" Target="../media/image11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17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3" Type="http://schemas.openxmlformats.org/officeDocument/2006/relationships/image" Target="../media/image4.png" /><Relationship Id="rId7" Type="http://schemas.openxmlformats.org/officeDocument/2006/relationships/image" Target="../media/image20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763193" y="1856508"/>
            <a:ext cx="6870007" cy="17081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0500" b="1" dirty="0">
                <a:ln w="12700" cmpd="sng">
                  <a:solidFill>
                    <a:srgbClr val="5795C9">
                      <a:alpha val="73000"/>
                    </a:srgbClr>
                  </a:solidFill>
                  <a:prstDash val="solid"/>
                </a:ln>
                <a:pattFill prst="lgCheck">
                  <a:fgClr>
                    <a:schemeClr val="accent1">
                      <a:lumMod val="50000"/>
                    </a:schemeClr>
                  </a:fgClr>
                  <a:bgClr>
                    <a:schemeClr val="accent5">
                      <a:lumMod val="7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</a:t>
            </a:r>
            <a:r>
              <a:rPr lang="en-US" altLang="zh-TW" sz="10500" b="1" dirty="0">
                <a:ln w="12700" cmpd="sng">
                  <a:solidFill>
                    <a:srgbClr val="5795C9">
                      <a:alpha val="73000"/>
                    </a:srgbClr>
                  </a:solidFill>
                  <a:prstDash val="solid"/>
                </a:ln>
                <a:pattFill prst="lgCheck">
                  <a:fgClr>
                    <a:schemeClr val="accent1">
                      <a:lumMod val="50000"/>
                    </a:schemeClr>
                  </a:fgClr>
                  <a:bgClr>
                    <a:schemeClr val="accent5">
                      <a:lumMod val="7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0500" b="1" dirty="0">
                <a:ln w="12700" cmpd="sng">
                  <a:solidFill>
                    <a:srgbClr val="5795C9">
                      <a:alpha val="73000"/>
                    </a:srgbClr>
                  </a:solidFill>
                  <a:prstDash val="solid"/>
                </a:ln>
                <a:pattFill prst="lgCheck">
                  <a:fgClr>
                    <a:schemeClr val="accent1">
                      <a:lumMod val="50000"/>
                    </a:schemeClr>
                  </a:fgClr>
                  <a:bgClr>
                    <a:schemeClr val="accent5">
                      <a:lumMod val="7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49440" cy="6858000"/>
          </a:xfrm>
          <a:prstGeom prst="rect">
            <a:avLst/>
          </a:prstGeom>
        </p:spPr>
      </p:pic>
      <p:pic>
        <p:nvPicPr>
          <p:cNvPr id="1026" name="Picture 2" descr="花蓮縣政府- 维基百科，自由的百科全书">
            <a:extLst>
              <a:ext uri="{FF2B5EF4-FFF2-40B4-BE49-F238E27FC236}">
                <a16:creationId xmlns:a16="http://schemas.microsoft.com/office/drawing/2014/main" id="{1F906E47-7553-5112-42EE-C7FA37EA5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52" y="257269"/>
            <a:ext cx="1379892" cy="13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5D39582-7C7D-66A8-399D-1F56079E6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03" y="257269"/>
            <a:ext cx="1379893" cy="1379893"/>
          </a:xfrm>
          <a:prstGeom prst="rect">
            <a:avLst/>
          </a:prstGeom>
        </p:spPr>
      </p:pic>
      <p:sp>
        <p:nvSpPr>
          <p:cNvPr id="2" name="文本框 5">
            <a:extLst>
              <a:ext uri="{FF2B5EF4-FFF2-40B4-BE49-F238E27FC236}">
                <a16:creationId xmlns:a16="http://schemas.microsoft.com/office/drawing/2014/main" id="{3F0B267D-D991-DCDD-D2D6-B36BF77C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711" y="3894210"/>
            <a:ext cx="3554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defTabSz="5143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软雅黑"/>
                <a:ea typeface="微软雅黑"/>
                <a:cs typeface="+mn-ea"/>
                <a:sym typeface="+mn-lt"/>
              </a:rPr>
              <a:t>全誼資訊股份有限公司</a:t>
            </a:r>
            <a:endParaRPr lang="en-US" altLang="zh-TW" sz="2400" b="1" dirty="0">
              <a:solidFill>
                <a:srgbClr val="00206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0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1223639" y="438784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生請假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214638" y="2433221"/>
            <a:ext cx="5915262" cy="3247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於首頁點選</a:t>
            </a:r>
            <a:r>
              <a:rPr kumimoji="1" lang="zh-CN" altLang="en-US" sz="28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學生請假</a:t>
            </a:r>
            <a:endParaRPr kumimoji="1" lang="en-US" altLang="zh-CN" sz="28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選擇班級、學生並點選</a:t>
            </a:r>
            <a:r>
              <a:rPr kumimoji="1"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學生請假申請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假別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請假原因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FontTx/>
              <a:buAutoNum type="arabicPeriod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日期與時間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送出申請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206280" y="3517754"/>
            <a:ext cx="475910" cy="497609"/>
            <a:chOff x="592173" y="4294812"/>
            <a:chExt cx="619057" cy="619057"/>
          </a:xfrm>
        </p:grpSpPr>
        <p:sp>
          <p:nvSpPr>
            <p:cNvPr id="39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206280" y="4031672"/>
            <a:ext cx="475910" cy="497609"/>
            <a:chOff x="592173" y="4294812"/>
            <a:chExt cx="619057" cy="619057"/>
          </a:xfrm>
        </p:grpSpPr>
        <p:sp>
          <p:nvSpPr>
            <p:cNvPr id="5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222067" y="4556990"/>
            <a:ext cx="461051" cy="497609"/>
            <a:chOff x="592173" y="4294812"/>
            <a:chExt cx="619057" cy="619057"/>
          </a:xfrm>
        </p:grpSpPr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214638" y="5133454"/>
            <a:ext cx="475910" cy="497609"/>
            <a:chOff x="592173" y="4294812"/>
            <a:chExt cx="619057" cy="619057"/>
          </a:xfrm>
        </p:grpSpPr>
        <p:sp>
          <p:nvSpPr>
            <p:cNvPr id="60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675651" y="4031672"/>
            <a:ext cx="1038367" cy="1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296400" y="4142510"/>
            <a:ext cx="540327" cy="126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857509" y="5036127"/>
            <a:ext cx="1773382" cy="27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00B32DA-0BA5-5D48-816B-76CBA011B436}"/>
              </a:ext>
            </a:extLst>
          </p:cNvPr>
          <p:cNvSpPr/>
          <p:nvPr/>
        </p:nvSpPr>
        <p:spPr>
          <a:xfrm>
            <a:off x="9671338" y="1970271"/>
            <a:ext cx="536927" cy="10916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47" y="0"/>
            <a:ext cx="1373986" cy="1397904"/>
          </a:xfrm>
          <a:prstGeom prst="rect">
            <a:avLst/>
          </a:prstGeom>
          <a:noFill/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/>
          <a:stretch/>
        </p:blipFill>
        <p:spPr>
          <a:xfrm>
            <a:off x="6299580" y="1558796"/>
            <a:ext cx="2610740" cy="4458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666A55B1-AE39-424D-A323-4191AD816231}"/>
              </a:ext>
            </a:extLst>
          </p:cNvPr>
          <p:cNvSpPr/>
          <p:nvPr/>
        </p:nvSpPr>
        <p:spPr>
          <a:xfrm>
            <a:off x="6360892" y="2098740"/>
            <a:ext cx="2434503" cy="270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00B32DA-0BA5-5D48-816B-76CBA011B436}"/>
              </a:ext>
            </a:extLst>
          </p:cNvPr>
          <p:cNvSpPr/>
          <p:nvPr/>
        </p:nvSpPr>
        <p:spPr>
          <a:xfrm>
            <a:off x="6459812" y="5680264"/>
            <a:ext cx="536927" cy="372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1947" y="1558795"/>
            <a:ext cx="2629504" cy="449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0376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1168236" y="382147"/>
            <a:ext cx="278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學生請假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1032916" y="2913012"/>
            <a:ext cx="459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即時通知導師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741495" y="4039228"/>
            <a:ext cx="5707581" cy="1620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家長透過</a:t>
            </a:r>
            <a:r>
              <a:rPr lang="en-US" altLang="zh-TW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請假，</a:t>
            </a:r>
            <a:br>
              <a:rPr lang="en-US" altLang="zh-TW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請假資訊會立即推播給導師。</a:t>
            </a:r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線上簽核、紀錄查詢。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A379B37F-45C6-3D41-A3F7-34D06ED58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489" y="812801"/>
            <a:ext cx="4897518" cy="700181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886BAE1-EAF5-E548-AA47-D9A291550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4191">
            <a:off x="6882704" y="1714010"/>
            <a:ext cx="581113" cy="581113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34EB1B6-58B0-D347-BA56-907716D376C5}"/>
              </a:ext>
            </a:extLst>
          </p:cNvPr>
          <p:cNvCxnSpPr>
            <a:cxnSpLocks/>
          </p:cNvCxnSpPr>
          <p:nvPr/>
        </p:nvCxnSpPr>
        <p:spPr>
          <a:xfrm flipH="1" flipV="1">
            <a:off x="6961751" y="1170191"/>
            <a:ext cx="681138" cy="696079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F43EE228-5055-F845-BA44-80F5CAA28BCB}"/>
              </a:ext>
            </a:extLst>
          </p:cNvPr>
          <p:cNvCxnSpPr>
            <a:cxnSpLocks/>
          </p:cNvCxnSpPr>
          <p:nvPr/>
        </p:nvCxnSpPr>
        <p:spPr>
          <a:xfrm flipH="1">
            <a:off x="6730354" y="2271943"/>
            <a:ext cx="885812" cy="37562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9" y="33560"/>
            <a:ext cx="1373986" cy="1397904"/>
          </a:xfrm>
          <a:prstGeom prst="rect">
            <a:avLst/>
          </a:prstGeom>
          <a:noFill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414" y="1097281"/>
            <a:ext cx="2735346" cy="517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662397F-DAB5-9D42-9A95-FD196F570DA1}"/>
              </a:ext>
            </a:extLst>
          </p:cNvPr>
          <p:cNvSpPr/>
          <p:nvPr/>
        </p:nvSpPr>
        <p:spPr>
          <a:xfrm>
            <a:off x="8325869" y="1925777"/>
            <a:ext cx="2764435" cy="692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038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248355" y="3787352"/>
            <a:ext cx="4312503" cy="1620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學校各處室可以透過公告推播發布訊息給學生家長，家長快速接收校端的訊息。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1172529" y="259896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公告推播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 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8D6704E8-19AE-714E-B384-6CCFCCF5B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19376" r="76511" b="69512"/>
          <a:stretch/>
        </p:blipFill>
        <p:spPr>
          <a:xfrm>
            <a:off x="3801932" y="292760"/>
            <a:ext cx="988755" cy="847506"/>
          </a:xfrm>
          <a:prstGeom prst="rect">
            <a:avLst/>
          </a:prstGeom>
          <a:ln w="9525">
            <a:noFill/>
          </a:ln>
        </p:spPr>
      </p:pic>
      <p:grpSp>
        <p:nvGrpSpPr>
          <p:cNvPr id="6" name="群組 5"/>
          <p:cNvGrpSpPr/>
          <p:nvPr/>
        </p:nvGrpSpPr>
        <p:grpSpPr>
          <a:xfrm>
            <a:off x="4746156" y="339194"/>
            <a:ext cx="3608459" cy="6504555"/>
            <a:chOff x="6789779" y="181682"/>
            <a:chExt cx="3608459" cy="6504555"/>
          </a:xfrm>
        </p:grpSpPr>
        <p:pic>
          <p:nvPicPr>
            <p:cNvPr id="6146" name="Picture 2" descr="https://lh5.googleusercontent.com/I1a5hFPGTw3sPrx3VLhCOys_LRFqbWaJQltUGzOdb7cDNy7AEL6fdYNcAGofAKCH-4bcap4BlNO0cMOAmFNatKI7POj6vDRR-V4HEuxb13oFzTyzKTcnJV-As3Xu9f-5dlaJYHNB">
              <a:extLst>
                <a:ext uri="{FF2B5EF4-FFF2-40B4-BE49-F238E27FC236}">
                  <a16:creationId xmlns:a16="http://schemas.microsoft.com/office/drawing/2014/main" id="{8ADA6501-2BC9-0444-9BAD-8B2EC3346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236" y="723165"/>
              <a:ext cx="3215139" cy="5613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BBF802C4-88C5-5049-AF29-C9B5A4F0E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9779" y="181682"/>
              <a:ext cx="3608459" cy="6504555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015ABEC-B8C8-0446-BCB1-2193D8B74C60}"/>
                </a:ext>
              </a:extLst>
            </p:cNvPr>
            <p:cNvSpPr/>
            <p:nvPr/>
          </p:nvSpPr>
          <p:spPr>
            <a:xfrm>
              <a:off x="7068488" y="1455718"/>
              <a:ext cx="3093529" cy="15416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CACDD7D-E16A-2E4B-B302-A7DB2F3376DB}"/>
                </a:ext>
              </a:extLst>
            </p:cNvPr>
            <p:cNvSpPr/>
            <p:nvPr/>
          </p:nvSpPr>
          <p:spPr>
            <a:xfrm>
              <a:off x="7069032" y="3768126"/>
              <a:ext cx="3092985" cy="23906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9646716" y="999612"/>
              <a:ext cx="643724" cy="413239"/>
              <a:chOff x="3980967" y="1706850"/>
              <a:chExt cx="694592" cy="462580"/>
            </a:xfrm>
          </p:grpSpPr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DD60F65E-B3C4-524D-9D10-8D7CD17D88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7397" t="5586" r="5655" b="89169"/>
              <a:stretch/>
            </p:blipFill>
            <p:spPr>
              <a:xfrm>
                <a:off x="4023533" y="1706850"/>
                <a:ext cx="588202" cy="462580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2" name="文字方塊 1"/>
              <p:cNvSpPr txBox="1"/>
              <p:nvPr/>
            </p:nvSpPr>
            <p:spPr>
              <a:xfrm>
                <a:off x="3980967" y="1722336"/>
                <a:ext cx="694592" cy="34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bg1">
                        <a:lumMod val="9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發送</a:t>
                </a:r>
              </a:p>
            </p:txBody>
          </p:sp>
        </p:grp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015ABEC-B8C8-0446-BCB1-2193D8B74C60}"/>
                </a:ext>
              </a:extLst>
            </p:cNvPr>
            <p:cNvSpPr/>
            <p:nvPr/>
          </p:nvSpPr>
          <p:spPr>
            <a:xfrm>
              <a:off x="9425355" y="995364"/>
              <a:ext cx="736662" cy="4603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7" t="4220" r="2586" b="89445"/>
            <a:stretch/>
          </p:blipFill>
          <p:spPr>
            <a:xfrm>
              <a:off x="7015802" y="949080"/>
              <a:ext cx="3210238" cy="475240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885" y="1097552"/>
            <a:ext cx="3221574" cy="5396654"/>
          </a:xfrm>
          <a:prstGeom prst="rect">
            <a:avLst/>
          </a:prstGeom>
        </p:spPr>
      </p:pic>
      <p:grpSp>
        <p:nvGrpSpPr>
          <p:cNvPr id="37" name="群組 36"/>
          <p:cNvGrpSpPr/>
          <p:nvPr/>
        </p:nvGrpSpPr>
        <p:grpSpPr>
          <a:xfrm>
            <a:off x="8414303" y="313100"/>
            <a:ext cx="3608459" cy="6504555"/>
            <a:chOff x="6789779" y="181682"/>
            <a:chExt cx="3608459" cy="6504555"/>
          </a:xfrm>
        </p:grpSpPr>
        <p:pic>
          <p:nvPicPr>
            <p:cNvPr id="38" name="Picture 2" descr="https://lh5.googleusercontent.com/I1a5hFPGTw3sPrx3VLhCOys_LRFqbWaJQltUGzOdb7cDNy7AEL6fdYNcAGofAKCH-4bcap4BlNO0cMOAmFNatKI7POj6vDRR-V4HEuxb13oFzTyzKTcnJV-As3Xu9f-5dlaJYHNB">
              <a:extLst>
                <a:ext uri="{FF2B5EF4-FFF2-40B4-BE49-F238E27FC236}">
                  <a16:creationId xmlns:a16="http://schemas.microsoft.com/office/drawing/2014/main" id="{8ADA6501-2BC9-0444-9BAD-8B2EC3346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236" y="723165"/>
              <a:ext cx="3215139" cy="5613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BBF802C4-88C5-5049-AF29-C9B5A4F0E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9779" y="181682"/>
              <a:ext cx="3608459" cy="6504555"/>
            </a:xfrm>
            <a:prstGeom prst="rect">
              <a:avLst/>
            </a:prstGeom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015ABEC-B8C8-0446-BCB1-2193D8B74C60}"/>
                </a:ext>
              </a:extLst>
            </p:cNvPr>
            <p:cNvSpPr/>
            <p:nvPr/>
          </p:nvSpPr>
          <p:spPr>
            <a:xfrm>
              <a:off x="7068488" y="1455718"/>
              <a:ext cx="3093529" cy="15416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CACDD7D-E16A-2E4B-B302-A7DB2F3376DB}"/>
                </a:ext>
              </a:extLst>
            </p:cNvPr>
            <p:cNvSpPr/>
            <p:nvPr/>
          </p:nvSpPr>
          <p:spPr>
            <a:xfrm>
              <a:off x="7069032" y="3768126"/>
              <a:ext cx="3092985" cy="23906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9646716" y="999612"/>
              <a:ext cx="643724" cy="413239"/>
              <a:chOff x="3980967" y="1706850"/>
              <a:chExt cx="694592" cy="462580"/>
            </a:xfrm>
          </p:grpSpPr>
          <p:pic>
            <p:nvPicPr>
              <p:cNvPr id="45" name="圖片 44">
                <a:extLst>
                  <a:ext uri="{FF2B5EF4-FFF2-40B4-BE49-F238E27FC236}">
                    <a16:creationId xmlns:a16="http://schemas.microsoft.com/office/drawing/2014/main" id="{DD60F65E-B3C4-524D-9D10-8D7CD17D88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7397" t="5586" r="5655" b="89169"/>
              <a:stretch/>
            </p:blipFill>
            <p:spPr>
              <a:xfrm>
                <a:off x="4023533" y="1706850"/>
                <a:ext cx="588202" cy="462580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46" name="文字方塊 45"/>
              <p:cNvSpPr txBox="1"/>
              <p:nvPr/>
            </p:nvSpPr>
            <p:spPr>
              <a:xfrm>
                <a:off x="3980967" y="1722336"/>
                <a:ext cx="694592" cy="34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bg1">
                        <a:lumMod val="9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發送</a:t>
                </a:r>
              </a:p>
            </p:txBody>
          </p:sp>
        </p:grp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015ABEC-B8C8-0446-BCB1-2193D8B74C60}"/>
                </a:ext>
              </a:extLst>
            </p:cNvPr>
            <p:cNvSpPr/>
            <p:nvPr/>
          </p:nvSpPr>
          <p:spPr>
            <a:xfrm>
              <a:off x="9425355" y="995364"/>
              <a:ext cx="736662" cy="4603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44" name="圖片 4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7" t="4220" r="2586" b="89445"/>
            <a:stretch/>
          </p:blipFill>
          <p:spPr>
            <a:xfrm>
              <a:off x="7015802" y="949080"/>
              <a:ext cx="3210238" cy="475240"/>
            </a:xfrm>
            <a:prstGeom prst="rect">
              <a:avLst/>
            </a:prstGeom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8989" y="1080498"/>
            <a:ext cx="3221575" cy="5413708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9" y="33560"/>
            <a:ext cx="1373986" cy="1397904"/>
          </a:xfrm>
          <a:prstGeom prst="rect">
            <a:avLst/>
          </a:prstGeom>
          <a:noFill/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0BE2AC9-B349-6B4C-14A9-81DD20515815}"/>
              </a:ext>
            </a:extLst>
          </p:cNvPr>
          <p:cNvSpPr txBox="1"/>
          <p:nvPr/>
        </p:nvSpPr>
        <p:spPr>
          <a:xfrm>
            <a:off x="555396" y="2560186"/>
            <a:ext cx="459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即時通知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845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1242078" y="317013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電子聯絡簿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251885" y="2265217"/>
            <a:ext cx="5239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</a:t>
            </a:r>
            <a:r>
              <a:rPr kumimoji="1" lang="zh-TW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能快速查閱作業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DEB3527-42DD-C44C-B05C-B15DC501F530}"/>
              </a:ext>
            </a:extLst>
          </p:cNvPr>
          <p:cNvSpPr txBox="1"/>
          <p:nvPr/>
        </p:nvSpPr>
        <p:spPr>
          <a:xfrm>
            <a:off x="407409" y="3403675"/>
            <a:ext cx="4547601" cy="1094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請假亦可一覽班級事務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ts val="4060"/>
              </a:lnSpc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關心孩子在校情形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5" t="36348" r="4183" b="52346"/>
          <a:stretch/>
        </p:blipFill>
        <p:spPr bwMode="auto">
          <a:xfrm>
            <a:off x="4514282" y="339194"/>
            <a:ext cx="976757" cy="830997"/>
          </a:xfrm>
          <a:prstGeom prst="rect">
            <a:avLst/>
          </a:prstGeom>
          <a:ln w="952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5572405" y="505324"/>
            <a:ext cx="3158714" cy="6132576"/>
            <a:chOff x="5571006" y="438824"/>
            <a:chExt cx="3158714" cy="6132576"/>
          </a:xfrm>
        </p:grpSpPr>
        <p:pic>
          <p:nvPicPr>
            <p:cNvPr id="30" name="Picture 2" descr="https://lh3.googleusercontent.com/XdnefTpsvsZ9yWjzxPE9dtb1wK2-RVLOm7ulRQE36P1OYhYT7ReNsD8xI4Fc7WVvYufZ_gqiE5rTUkYzqPARXTbNXaKZXdES6SurR4vtTR4JFpx2aTVFALleGCqpdgtL_iPlG4t9">
              <a:extLst>
                <a:ext uri="{FF2B5EF4-FFF2-40B4-BE49-F238E27FC236}">
                  <a16:creationId xmlns:a16="http://schemas.microsoft.com/office/drawing/2014/main" id="{8F9ED2C7-B0CB-C341-88D9-7FC84B243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2" b="1633"/>
            <a:stretch/>
          </p:blipFill>
          <p:spPr bwMode="auto">
            <a:xfrm>
              <a:off x="5688164" y="954933"/>
              <a:ext cx="3014835" cy="509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5CBC68D-D481-8C4D-8933-FFA0B34A3D69}"/>
                </a:ext>
              </a:extLst>
            </p:cNvPr>
            <p:cNvSpPr/>
            <p:nvPr/>
          </p:nvSpPr>
          <p:spPr>
            <a:xfrm>
              <a:off x="5882640" y="5490438"/>
              <a:ext cx="2621280" cy="5375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BBF802C4-88C5-5049-AF29-C9B5A4F0E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1006" y="438824"/>
              <a:ext cx="3158714" cy="613257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7" b="89444"/>
            <a:stretch/>
          </p:blipFill>
          <p:spPr>
            <a:xfrm>
              <a:off x="5772299" y="919742"/>
              <a:ext cx="2809726" cy="388938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8783318" y="438824"/>
            <a:ext cx="3158714" cy="6132576"/>
            <a:chOff x="8783318" y="438824"/>
            <a:chExt cx="3158714" cy="613257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7"/>
            <a:srcRect b="6886"/>
            <a:stretch/>
          </p:blipFill>
          <p:spPr>
            <a:xfrm>
              <a:off x="8943252" y="707270"/>
              <a:ext cx="2838846" cy="5728684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BBF802C4-88C5-5049-AF29-C9B5A4F0E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3318" y="438824"/>
              <a:ext cx="3158714" cy="613257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980580" y="2723744"/>
              <a:ext cx="145915" cy="32945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2" name="圖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9" y="33560"/>
            <a:ext cx="1373986" cy="1397904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2771" y="954933"/>
            <a:ext cx="2816152" cy="50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18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1148908" y="317013"/>
            <a:ext cx="340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成績查詢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983853" y="2209274"/>
            <a:ext cx="3569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學期成績查詢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DEB3527-42DD-C44C-B05C-B15DC501F530}"/>
              </a:ext>
            </a:extLst>
          </p:cNvPr>
          <p:cNvSpPr txBox="1"/>
          <p:nvPr/>
        </p:nvSpPr>
        <p:spPr>
          <a:xfrm>
            <a:off x="838078" y="3537243"/>
            <a:ext cx="4796546" cy="2146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家長可於行動載具系統上查看孩子學期各科成績，並附有雷達分析圖呈現各科表現，協助孩子適性發展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7071006" y="402248"/>
            <a:ext cx="2962275" cy="5924550"/>
            <a:chOff x="6512414" y="402248"/>
            <a:chExt cx="2962275" cy="5924550"/>
          </a:xfrm>
        </p:grpSpPr>
        <p:grpSp>
          <p:nvGrpSpPr>
            <p:cNvPr id="5" name="群組 4"/>
            <p:cNvGrpSpPr/>
            <p:nvPr/>
          </p:nvGrpSpPr>
          <p:grpSpPr>
            <a:xfrm>
              <a:off x="6512414" y="402248"/>
              <a:ext cx="2962275" cy="5924550"/>
              <a:chOff x="6512414" y="402248"/>
              <a:chExt cx="2962275" cy="5924550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2414" y="402248"/>
                <a:ext cx="2962275" cy="5924550"/>
              </a:xfrm>
              <a:prstGeom prst="rect">
                <a:avLst/>
              </a:prstGeom>
            </p:spPr>
          </p:pic>
          <p:pic>
            <p:nvPicPr>
              <p:cNvPr id="4" name="圖片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85" r="12083" b="89444"/>
              <a:stretch/>
            </p:blipFill>
            <p:spPr>
              <a:xfrm>
                <a:off x="6625249" y="818158"/>
                <a:ext cx="2756876" cy="432839"/>
              </a:xfrm>
              <a:prstGeom prst="rect">
                <a:avLst/>
              </a:prstGeom>
            </p:spPr>
          </p:pic>
        </p:grpSp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5"/>
            <a:srcRect t="4773" r="2624" b="90505"/>
            <a:stretch/>
          </p:blipFill>
          <p:spPr>
            <a:xfrm>
              <a:off x="6625249" y="887067"/>
              <a:ext cx="2694257" cy="283124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 b="10927"/>
          <a:stretch/>
        </p:blipFill>
        <p:spPr>
          <a:xfrm>
            <a:off x="7183840" y="814736"/>
            <a:ext cx="2747560" cy="50490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97" y="418416"/>
            <a:ext cx="695126" cy="69512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72" y="0"/>
            <a:ext cx="1373986" cy="1397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144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1136515" y="218517"/>
            <a:ext cx="340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數位積點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562" y="954932"/>
            <a:ext cx="3021438" cy="576356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978" y="954933"/>
            <a:ext cx="2965342" cy="56890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8888" y="2440193"/>
            <a:ext cx="4883274" cy="1669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zh-TW" altLang="zh-TW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獎勵積點活動，</a:t>
            </a:r>
            <a:r>
              <a:rPr lang="zh-TW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家長可以看到孩子在校積點狀況，亦可透過點數進行獎品兌換。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768" y="1460510"/>
            <a:ext cx="2677312" cy="47980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549" y="1460510"/>
            <a:ext cx="2644371" cy="479805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9" y="33560"/>
            <a:ext cx="1373986" cy="1397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97715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1144029" y="306327"/>
            <a:ext cx="340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z="4800" b="1" u="sng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電子問卷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-171853" y="2313305"/>
            <a:ext cx="532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無紙化問卷調查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DEB3527-42DD-C44C-B05C-B15DC501F530}"/>
              </a:ext>
            </a:extLst>
          </p:cNvPr>
          <p:cNvSpPr txBox="1"/>
          <p:nvPr/>
        </p:nvSpPr>
        <p:spPr>
          <a:xfrm>
            <a:off x="310483" y="3339219"/>
            <a:ext cx="4549059" cy="1094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家長可以透過電子問卷填寫校端或局端問卷調查事項。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8" name="Picture 2" descr="03-醫護-處理資料填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50" y="402248"/>
            <a:ext cx="3053814" cy="59697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343" y="327699"/>
            <a:ext cx="781050" cy="80962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933" y="801396"/>
            <a:ext cx="2831648" cy="5171491"/>
          </a:xfrm>
          <a:prstGeom prst="rect">
            <a:avLst/>
          </a:prstGeom>
        </p:spPr>
      </p:pic>
      <p:pic>
        <p:nvPicPr>
          <p:cNvPr id="26" name="Picture 2" descr="03-醫護-處理資料填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95" y="402247"/>
            <a:ext cx="3053814" cy="59697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663" y="842355"/>
            <a:ext cx="2821489" cy="504928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81" y="102444"/>
            <a:ext cx="1373986" cy="1397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437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1117355" y="283453"/>
            <a:ext cx="340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我的圖書館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DEB3527-42DD-C44C-B05C-B15DC501F530}"/>
              </a:ext>
            </a:extLst>
          </p:cNvPr>
          <p:cNvSpPr txBox="1"/>
          <p:nvPr/>
        </p:nvSpPr>
        <p:spPr>
          <a:xfrm>
            <a:off x="657903" y="3273264"/>
            <a:ext cx="4769712" cy="26722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家長可查閱孩子圖書借閱紀錄。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增加親子話題，培養親子共讀習慣，走進孩子的心。</a:t>
            </a:r>
          </a:p>
        </p:txBody>
      </p:sp>
      <p:pic>
        <p:nvPicPr>
          <p:cNvPr id="18" name="Picture 2" descr="03-醫護-處理資料填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88" y="535871"/>
            <a:ext cx="3163979" cy="61851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91" y="409028"/>
            <a:ext cx="703071" cy="703071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81" y="0"/>
            <a:ext cx="1373986" cy="1397904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457" y="912466"/>
            <a:ext cx="2908290" cy="5337587"/>
          </a:xfrm>
          <a:prstGeom prst="rect">
            <a:avLst/>
          </a:prstGeom>
        </p:spPr>
      </p:pic>
      <p:pic>
        <p:nvPicPr>
          <p:cNvPr id="4" name="Picture 2" descr="03-醫護-處理資料填寫">
            <a:extLst>
              <a:ext uri="{FF2B5EF4-FFF2-40B4-BE49-F238E27FC236}">
                <a16:creationId xmlns:a16="http://schemas.microsoft.com/office/drawing/2014/main" id="{96C68364-4A9A-0559-8498-F265DC80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36" y="535871"/>
            <a:ext cx="3163979" cy="61851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22ABD42-CCAE-DDBE-BA47-888B22C22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6875" y="954072"/>
            <a:ext cx="3035099" cy="52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08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1214305" y="345066"/>
            <a:ext cx="340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教育放送臺</a:t>
            </a:r>
          </a:p>
        </p:txBody>
      </p:sp>
      <p:pic>
        <p:nvPicPr>
          <p:cNvPr id="18" name="Picture 2" descr="03-醫護-處理資料填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62" y="1431464"/>
            <a:ext cx="2704637" cy="52871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9" y="33560"/>
            <a:ext cx="1373986" cy="1397904"/>
          </a:xfrm>
          <a:prstGeom prst="rect">
            <a:avLst/>
          </a:prstGeom>
          <a:noFill/>
        </p:spPr>
      </p:pic>
      <p:pic>
        <p:nvPicPr>
          <p:cNvPr id="8" name="Picture 2" descr="03-醫護-處理資料填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89" y="1431464"/>
            <a:ext cx="2704637" cy="52871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03-醫護-處理資料填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417" y="1431464"/>
            <a:ext cx="2704637" cy="52871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349" y="1808017"/>
            <a:ext cx="2494661" cy="453043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787" y="1808017"/>
            <a:ext cx="2461164" cy="453043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6515" y="1808016"/>
            <a:ext cx="2477418" cy="45304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6195" y="1808016"/>
            <a:ext cx="2477418" cy="453043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DEB3527-42DD-C44C-B05C-B15DC501F530}"/>
              </a:ext>
            </a:extLst>
          </p:cNvPr>
          <p:cNvSpPr txBox="1"/>
          <p:nvPr/>
        </p:nvSpPr>
        <p:spPr>
          <a:xfrm>
            <a:off x="349834" y="2737099"/>
            <a:ext cx="2704637" cy="26722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家長透過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能快速得知局端發布的訊息，隨時關心花蓮縣教育政策及資訊。</a:t>
            </a:r>
          </a:p>
        </p:txBody>
      </p:sp>
    </p:spTree>
    <p:extLst>
      <p:ext uri="{BB962C8B-B14F-4D97-AF65-F5344CB8AC3E}">
        <p14:creationId xmlns:p14="http://schemas.microsoft.com/office/powerpoint/2010/main" val="222235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1214305" y="345066"/>
            <a:ext cx="340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資安認證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9" y="33560"/>
            <a:ext cx="1373986" cy="1397904"/>
          </a:xfrm>
          <a:prstGeom prst="rect">
            <a:avLst/>
          </a:prstGeom>
          <a:noFill/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DEB3527-42DD-C44C-B05C-B15DC501F530}"/>
              </a:ext>
            </a:extLst>
          </p:cNvPr>
          <p:cNvSpPr txBox="1"/>
          <p:nvPr/>
        </p:nvSpPr>
        <p:spPr>
          <a:xfrm>
            <a:off x="349834" y="2737099"/>
            <a:ext cx="2704637" cy="2146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花蓮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校園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通過第三方單位取得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MAS L2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資安標章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BD24CB1-027A-210D-9346-E76FFF00B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545" y="1047627"/>
            <a:ext cx="4076910" cy="476274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876B4E0-CB64-DB0E-A663-BE524A046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658" y="1088267"/>
            <a:ext cx="4051508" cy="48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041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6215" cy="1366215"/>
          </a:xfrm>
          <a:prstGeom prst="rect">
            <a:avLst/>
          </a:prstGeom>
        </p:spPr>
      </p:pic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699903632"/>
              </p:ext>
            </p:extLst>
          </p:nvPr>
        </p:nvGraphicFramePr>
        <p:xfrm>
          <a:off x="1148080" y="1137920"/>
          <a:ext cx="10353041" cy="540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572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49440" cy="6858000"/>
          </a:xfrm>
          <a:prstGeom prst="rect">
            <a:avLst/>
          </a:prstGeom>
        </p:spPr>
      </p:pic>
      <p:sp>
        <p:nvSpPr>
          <p:cNvPr id="2" name="Rectangle 40">
            <a:extLst>
              <a:ext uri="{FF2B5EF4-FFF2-40B4-BE49-F238E27FC236}">
                <a16:creationId xmlns:a16="http://schemas.microsoft.com/office/drawing/2014/main" id="{72F84C19-AB6D-F855-A595-4A0AFDD77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003" y="2424590"/>
            <a:ext cx="5449457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sz="10500" b="1" dirty="0">
                <a:ln w="12700" cmpd="sng">
                  <a:solidFill>
                    <a:srgbClr val="5795C9">
                      <a:alpha val="73000"/>
                    </a:srgbClr>
                  </a:solidFill>
                  <a:prstDash val="solid"/>
                </a:ln>
                <a:pattFill prst="lgCheck">
                  <a:fgClr>
                    <a:schemeClr val="accent1">
                      <a:lumMod val="50000"/>
                    </a:schemeClr>
                  </a:fgClr>
                  <a:bgClr>
                    <a:schemeClr val="accent5">
                      <a:lumMod val="7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謝謝大家</a:t>
            </a:r>
            <a:endParaRPr lang="zh-CN" altLang="zh-CN" sz="10500" b="1" dirty="0">
              <a:ln w="12700" cmpd="sng">
                <a:solidFill>
                  <a:srgbClr val="5795C9">
                    <a:alpha val="73000"/>
                  </a:srgbClr>
                </a:solidFill>
                <a:prstDash val="solid"/>
              </a:ln>
              <a:pattFill prst="lgCheck">
                <a:fgClr>
                  <a:schemeClr val="accent1">
                    <a:lumMod val="50000"/>
                  </a:schemeClr>
                </a:fgClr>
                <a:bgClr>
                  <a:schemeClr val="accent5">
                    <a:lumMod val="75000"/>
                  </a:schemeClr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54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1137408" y="461862"/>
            <a:ext cx="3877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u="sng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智慧校園充實的一天</a:t>
            </a:r>
            <a:endParaRPr lang="en-US" altLang="zh-CN" sz="3200" b="1" u="sng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E05-AD25-4794-B4B5-7ED21E4E4CA7}" type="slidenum">
              <a:rPr lang="zh-CN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3</a:t>
            </a:fld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5" name="圖片 144">
            <a:extLst>
              <a:ext uri="{FF2B5EF4-FFF2-40B4-BE49-F238E27FC236}">
                <a16:creationId xmlns:a16="http://schemas.microsoft.com/office/drawing/2014/main" id="{445DDBE9-5ED8-4149-A30C-FFB0845F6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164" y="2673018"/>
            <a:ext cx="1053147" cy="1686012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3EB7A913-8D3D-4DD1-87BF-1FB5E765510C}"/>
              </a:ext>
            </a:extLst>
          </p:cNvPr>
          <p:cNvGrpSpPr/>
          <p:nvPr/>
        </p:nvGrpSpPr>
        <p:grpSpPr>
          <a:xfrm>
            <a:off x="1848890" y="1699628"/>
            <a:ext cx="9192975" cy="3830254"/>
            <a:chOff x="1848890" y="1699628"/>
            <a:chExt cx="9192975" cy="3830254"/>
          </a:xfrm>
        </p:grpSpPr>
        <p:sp>
          <p:nvSpPr>
            <p:cNvPr id="147" name="Rectangle 41">
              <a:extLst>
                <a:ext uri="{FF2B5EF4-FFF2-40B4-BE49-F238E27FC236}">
                  <a16:creationId xmlns:a16="http://schemas.microsoft.com/office/drawing/2014/main" id="{D24919AB-8A13-4913-A147-8791970F3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380" y="3666761"/>
              <a:ext cx="23334" cy="15568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41">
              <a:extLst>
                <a:ext uri="{FF2B5EF4-FFF2-40B4-BE49-F238E27FC236}">
                  <a16:creationId xmlns:a16="http://schemas.microsoft.com/office/drawing/2014/main" id="{2D57A3B7-BAB9-4DA5-A63C-734D60D49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195" y="3674198"/>
              <a:ext cx="23334" cy="155688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19">
              <a:extLst>
                <a:ext uri="{FF2B5EF4-FFF2-40B4-BE49-F238E27FC236}">
                  <a16:creationId xmlns:a16="http://schemas.microsoft.com/office/drawing/2014/main" id="{924EEA4A-084F-40E6-9443-E0FC889EE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922" y="3461328"/>
              <a:ext cx="1990101" cy="12315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CA904852-13E4-4EF5-9DD0-42F4A4289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195" y="3461328"/>
              <a:ext cx="1990101" cy="12315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9">
              <a:extLst>
                <a:ext uri="{FF2B5EF4-FFF2-40B4-BE49-F238E27FC236}">
                  <a16:creationId xmlns:a16="http://schemas.microsoft.com/office/drawing/2014/main" id="{DBFCBFCA-A2B1-48AF-9F20-8EC5017E4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279" y="3461328"/>
              <a:ext cx="1990101" cy="123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9">
              <a:extLst>
                <a:ext uri="{FF2B5EF4-FFF2-40B4-BE49-F238E27FC236}">
                  <a16:creationId xmlns:a16="http://schemas.microsoft.com/office/drawing/2014/main" id="{1032A2B4-0DD1-4F05-A8FE-2E7E0D17C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378" y="3461328"/>
              <a:ext cx="1990101" cy="1231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0">
              <a:extLst>
                <a:ext uri="{FF2B5EF4-FFF2-40B4-BE49-F238E27FC236}">
                  <a16:creationId xmlns:a16="http://schemas.microsoft.com/office/drawing/2014/main" id="{1CA16200-674E-495C-BAE0-6F768BDD2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8409" y="3729421"/>
              <a:ext cx="22038" cy="4316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1">
              <a:extLst>
                <a:ext uri="{FF2B5EF4-FFF2-40B4-BE49-F238E27FC236}">
                  <a16:creationId xmlns:a16="http://schemas.microsoft.com/office/drawing/2014/main" id="{737CDC87-9F54-4F16-AEAD-F17A0835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923" y="3720954"/>
              <a:ext cx="23334" cy="15568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42">
              <a:extLst>
                <a:ext uri="{FF2B5EF4-FFF2-40B4-BE49-F238E27FC236}">
                  <a16:creationId xmlns:a16="http://schemas.microsoft.com/office/drawing/2014/main" id="{C58D98C4-158D-4BB1-8670-54FB5470A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768" y="3704020"/>
              <a:ext cx="23334" cy="15568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1" name="Group 42">
              <a:extLst>
                <a:ext uri="{FF2B5EF4-FFF2-40B4-BE49-F238E27FC236}">
                  <a16:creationId xmlns:a16="http://schemas.microsoft.com/office/drawing/2014/main" id="{923786AD-1EFB-465E-8794-14475B541BE2}"/>
                </a:ext>
              </a:extLst>
            </p:cNvPr>
            <p:cNvGrpSpPr/>
            <p:nvPr/>
          </p:nvGrpSpPr>
          <p:grpSpPr>
            <a:xfrm>
              <a:off x="1848890" y="4216315"/>
              <a:ext cx="1256135" cy="1278173"/>
              <a:chOff x="2322513" y="3656013"/>
              <a:chExt cx="1538288" cy="1565274"/>
            </a:xfrm>
          </p:grpSpPr>
          <p:sp>
            <p:nvSpPr>
              <p:cNvPr id="87" name="Freeform 23">
                <a:extLst>
                  <a:ext uri="{FF2B5EF4-FFF2-40B4-BE49-F238E27FC236}">
                    <a16:creationId xmlns:a16="http://schemas.microsoft.com/office/drawing/2014/main" id="{6EB93BE3-EA5A-404E-87DD-AD5D08475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513" y="3978275"/>
                <a:ext cx="1538288" cy="1243012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導師點名通知家長</a:t>
                </a:r>
              </a:p>
            </p:txBody>
          </p:sp>
          <p:sp>
            <p:nvSpPr>
              <p:cNvPr id="88" name="Rectangle 24">
                <a:extLst>
                  <a:ext uri="{FF2B5EF4-FFF2-40B4-BE49-F238E27FC236}">
                    <a16:creationId xmlns:a16="http://schemas.microsoft.com/office/drawing/2014/main" id="{CD93E9DD-09C6-46A3-8045-5AAF7B223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2513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9" name="Freeform 25">
                <a:extLst>
                  <a:ext uri="{FF2B5EF4-FFF2-40B4-BE49-F238E27FC236}">
                    <a16:creationId xmlns:a16="http://schemas.microsoft.com/office/drawing/2014/main" id="{1E6EBAA0-2620-4F4C-80ED-3DA29A93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513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上學到校</a:t>
                </a:r>
                <a:endParaRPr 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78537EE2-D1B1-4855-81D2-B9A82B6F6197}"/>
                </a:ext>
              </a:extLst>
            </p:cNvPr>
            <p:cNvGrpSpPr/>
            <p:nvPr/>
          </p:nvGrpSpPr>
          <p:grpSpPr>
            <a:xfrm>
              <a:off x="7830080" y="4239691"/>
              <a:ext cx="1261402" cy="1290190"/>
              <a:chOff x="6819800" y="5070475"/>
              <a:chExt cx="1544738" cy="1579993"/>
            </a:xfrm>
          </p:grpSpPr>
          <p:sp>
            <p:nvSpPr>
              <p:cNvPr id="93" name="Freeform 35">
                <a:extLst>
                  <a:ext uri="{FF2B5EF4-FFF2-40B4-BE49-F238E27FC236}">
                    <a16:creationId xmlns:a16="http://schemas.microsoft.com/office/drawing/2014/main" id="{956A9A48-5558-45CE-9AE6-9D680117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800" y="5405868"/>
                <a:ext cx="1539875" cy="1244600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7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導師登錄電子聯絡簿家長手機同步查詢</a:t>
                </a:r>
                <a:endPara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4" name="Rectangle 36">
                <a:extLst>
                  <a:ext uri="{FF2B5EF4-FFF2-40B4-BE49-F238E27FC236}">
                    <a16:creationId xmlns:a16="http://schemas.microsoft.com/office/drawing/2014/main" id="{DBA2F615-4AF9-45C3-9BB3-41E93225B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4663" y="5108575"/>
                <a:ext cx="1539875" cy="3587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5" name="Freeform 37">
                <a:extLst>
                  <a:ext uri="{FF2B5EF4-FFF2-40B4-BE49-F238E27FC236}">
                    <a16:creationId xmlns:a16="http://schemas.microsoft.com/office/drawing/2014/main" id="{5522602F-B66A-4ACF-B4FD-9DE777944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5070475"/>
                <a:ext cx="1539875" cy="360363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電子聯絡簿</a:t>
                </a:r>
                <a:endParaRPr 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7" name="Group 48">
              <a:extLst>
                <a:ext uri="{FF2B5EF4-FFF2-40B4-BE49-F238E27FC236}">
                  <a16:creationId xmlns:a16="http://schemas.microsoft.com/office/drawing/2014/main" id="{5F47F898-9002-440B-AEFB-5AE3223C2328}"/>
                </a:ext>
              </a:extLst>
            </p:cNvPr>
            <p:cNvGrpSpPr/>
            <p:nvPr/>
          </p:nvGrpSpPr>
          <p:grpSpPr>
            <a:xfrm>
              <a:off x="5834640" y="4211899"/>
              <a:ext cx="1257489" cy="1317983"/>
              <a:chOff x="5327580" y="3656013"/>
              <a:chExt cx="1539946" cy="1614027"/>
            </a:xfrm>
          </p:grpSpPr>
          <p:sp>
            <p:nvSpPr>
              <p:cNvPr id="101" name="Freeform 26">
                <a:extLst>
                  <a:ext uri="{FF2B5EF4-FFF2-40B4-BE49-F238E27FC236}">
                    <a16:creationId xmlns:a16="http://schemas.microsoft.com/office/drawing/2014/main" id="{F4EA2096-0307-48E8-9E11-BB83C8448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580" y="4027027"/>
                <a:ext cx="1538288" cy="1243013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校內受傷推播通知家長</a:t>
                </a:r>
              </a:p>
            </p:txBody>
          </p:sp>
          <p:sp>
            <p:nvSpPr>
              <p:cNvPr id="102" name="Rectangle 27">
                <a:extLst>
                  <a:ext uri="{FF2B5EF4-FFF2-40B4-BE49-F238E27FC236}">
                    <a16:creationId xmlns:a16="http://schemas.microsoft.com/office/drawing/2014/main" id="{2D285335-E514-4807-8996-910899337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238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" name="Freeform 28">
                <a:extLst>
                  <a:ext uri="{FF2B5EF4-FFF2-40B4-BE49-F238E27FC236}">
                    <a16:creationId xmlns:a16="http://schemas.microsoft.com/office/drawing/2014/main" id="{10815A3F-1D05-49CA-9768-244CAAAB8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238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健康照護</a:t>
                </a:r>
                <a:endParaRPr 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5" name="Group 47">
              <a:extLst>
                <a:ext uri="{FF2B5EF4-FFF2-40B4-BE49-F238E27FC236}">
                  <a16:creationId xmlns:a16="http://schemas.microsoft.com/office/drawing/2014/main" id="{ABC9BB7B-46A2-4F40-9039-B2AA340D4A19}"/>
                </a:ext>
              </a:extLst>
            </p:cNvPr>
            <p:cNvGrpSpPr/>
            <p:nvPr/>
          </p:nvGrpSpPr>
          <p:grpSpPr>
            <a:xfrm>
              <a:off x="3891094" y="4211897"/>
              <a:ext cx="1260050" cy="1310187"/>
              <a:chOff x="3819492" y="5070475"/>
              <a:chExt cx="1543083" cy="1604482"/>
            </a:xfrm>
          </p:grpSpPr>
          <p:sp>
            <p:nvSpPr>
              <p:cNvPr id="112" name="Freeform 32">
                <a:extLst>
                  <a:ext uri="{FF2B5EF4-FFF2-40B4-BE49-F238E27FC236}">
                    <a16:creationId xmlns:a16="http://schemas.microsoft.com/office/drawing/2014/main" id="{0415BA84-DA64-4A47-9706-79DA0F35F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492" y="5430357"/>
                <a:ext cx="1539875" cy="1244600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家長手機可看借閱記錄</a:t>
                </a:r>
                <a:endPara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3" name="Rectangle 33">
                <a:extLst>
                  <a:ext uri="{FF2B5EF4-FFF2-40B4-BE49-F238E27FC236}">
                    <a16:creationId xmlns:a16="http://schemas.microsoft.com/office/drawing/2014/main" id="{FAC0A214-ABAA-4783-9E61-CA6D8F8CF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700" y="5108575"/>
                <a:ext cx="1539875" cy="3587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4" name="Freeform 34">
                <a:extLst>
                  <a:ext uri="{FF2B5EF4-FFF2-40B4-BE49-F238E27FC236}">
                    <a16:creationId xmlns:a16="http://schemas.microsoft.com/office/drawing/2014/main" id="{02264DF9-244D-4C43-A908-790342CC5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5070475"/>
                <a:ext cx="1539875" cy="360363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圖書借閱</a:t>
                </a:r>
                <a:endParaRPr 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16" name="Group 50">
              <a:extLst>
                <a:ext uri="{FF2B5EF4-FFF2-40B4-BE49-F238E27FC236}">
                  <a16:creationId xmlns:a16="http://schemas.microsoft.com/office/drawing/2014/main" id="{FD714A83-758B-4C9D-BF8B-E718714B50C0}"/>
                </a:ext>
              </a:extLst>
            </p:cNvPr>
            <p:cNvGrpSpPr/>
            <p:nvPr/>
          </p:nvGrpSpPr>
          <p:grpSpPr>
            <a:xfrm>
              <a:off x="9721359" y="4241713"/>
              <a:ext cx="1263439" cy="1241955"/>
              <a:chOff x="8326438" y="3656013"/>
              <a:chExt cx="1547233" cy="1520922"/>
            </a:xfrm>
          </p:grpSpPr>
          <p:sp>
            <p:nvSpPr>
              <p:cNvPr id="120" name="Freeform 29">
                <a:extLst>
                  <a:ext uri="{FF2B5EF4-FFF2-40B4-BE49-F238E27FC236}">
                    <a16:creationId xmlns:a16="http://schemas.microsoft.com/office/drawing/2014/main" id="{0781E604-164E-41FB-813F-7BB5099F4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5383" y="3933922"/>
                <a:ext cx="1538288" cy="1243013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處端或校端重要事項直接推播家長手機</a:t>
                </a:r>
                <a:endPara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1" name="Rectangle 30">
                <a:extLst>
                  <a:ext uri="{FF2B5EF4-FFF2-40B4-BE49-F238E27FC236}">
                    <a16:creationId xmlns:a16="http://schemas.microsoft.com/office/drawing/2014/main" id="{73A47155-ADAB-4CBC-AE39-E1ED681F7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6438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2" name="Freeform 31">
                <a:extLst>
                  <a:ext uri="{FF2B5EF4-FFF2-40B4-BE49-F238E27FC236}">
                    <a16:creationId xmlns:a16="http://schemas.microsoft.com/office/drawing/2014/main" id="{F8DC155D-DC49-4884-AB8B-6AB8AEDDD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6438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教育放送臺</a:t>
                </a:r>
                <a:endParaRPr 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23" name="Group 74">
              <a:extLst>
                <a:ext uri="{FF2B5EF4-FFF2-40B4-BE49-F238E27FC236}">
                  <a16:creationId xmlns:a16="http://schemas.microsoft.com/office/drawing/2014/main" id="{3D9F408B-FC79-44D3-BE2D-028CDB9909F0}"/>
                </a:ext>
              </a:extLst>
            </p:cNvPr>
            <p:cNvGrpSpPr/>
            <p:nvPr/>
          </p:nvGrpSpPr>
          <p:grpSpPr>
            <a:xfrm>
              <a:off x="2117836" y="1986115"/>
              <a:ext cx="698717" cy="1755218"/>
              <a:chOff x="1804877" y="2030931"/>
              <a:chExt cx="698717" cy="1755218"/>
            </a:xfrm>
          </p:grpSpPr>
          <p:sp>
            <p:nvSpPr>
              <p:cNvPr id="124" name="Freeform 22">
                <a:extLst>
                  <a:ext uri="{FF2B5EF4-FFF2-40B4-BE49-F238E27FC236}">
                    <a16:creationId xmlns:a16="http://schemas.microsoft.com/office/drawing/2014/main" id="{34D3F51C-A484-4038-BC41-10AB158B9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877" y="2030931"/>
                <a:ext cx="698717" cy="1755218"/>
              </a:xfrm>
              <a:custGeom>
                <a:avLst/>
                <a:gdLst>
                  <a:gd name="T0" fmla="*/ 193 w 338"/>
                  <a:gd name="T1" fmla="*/ 325 h 850"/>
                  <a:gd name="T2" fmla="*/ 201 w 338"/>
                  <a:gd name="T3" fmla="*/ 311 h 850"/>
                  <a:gd name="T4" fmla="*/ 247 w 338"/>
                  <a:gd name="T5" fmla="*/ 284 h 850"/>
                  <a:gd name="T6" fmla="*/ 313 w 338"/>
                  <a:gd name="T7" fmla="*/ 284 h 850"/>
                  <a:gd name="T8" fmla="*/ 338 w 338"/>
                  <a:gd name="T9" fmla="*/ 260 h 850"/>
                  <a:gd name="T10" fmla="*/ 338 w 338"/>
                  <a:gd name="T11" fmla="*/ 24 h 850"/>
                  <a:gd name="T12" fmla="*/ 313 w 338"/>
                  <a:gd name="T13" fmla="*/ 0 h 850"/>
                  <a:gd name="T14" fmla="*/ 25 w 338"/>
                  <a:gd name="T15" fmla="*/ 0 h 850"/>
                  <a:gd name="T16" fmla="*/ 0 w 338"/>
                  <a:gd name="T17" fmla="*/ 24 h 850"/>
                  <a:gd name="T18" fmla="*/ 0 w 338"/>
                  <a:gd name="T19" fmla="*/ 260 h 850"/>
                  <a:gd name="T20" fmla="*/ 25 w 338"/>
                  <a:gd name="T21" fmla="*/ 284 h 850"/>
                  <a:gd name="T22" fmla="*/ 92 w 338"/>
                  <a:gd name="T23" fmla="*/ 284 h 850"/>
                  <a:gd name="T24" fmla="*/ 138 w 338"/>
                  <a:gd name="T25" fmla="*/ 311 h 850"/>
                  <a:gd name="T26" fmla="*/ 146 w 338"/>
                  <a:gd name="T27" fmla="*/ 325 h 850"/>
                  <a:gd name="T28" fmla="*/ 160 w 338"/>
                  <a:gd name="T29" fmla="*/ 378 h 850"/>
                  <a:gd name="T30" fmla="*/ 160 w 338"/>
                  <a:gd name="T31" fmla="*/ 558 h 850"/>
                  <a:gd name="T32" fmla="*/ 142 w 338"/>
                  <a:gd name="T33" fmla="*/ 625 h 850"/>
                  <a:gd name="T34" fmla="*/ 134 w 338"/>
                  <a:gd name="T35" fmla="*/ 638 h 850"/>
                  <a:gd name="T36" fmla="*/ 114 w 338"/>
                  <a:gd name="T37" fmla="*/ 661 h 850"/>
                  <a:gd name="T38" fmla="*/ 70 w 338"/>
                  <a:gd name="T39" fmla="*/ 755 h 850"/>
                  <a:gd name="T40" fmla="*/ 158 w 338"/>
                  <a:gd name="T41" fmla="*/ 843 h 850"/>
                  <a:gd name="T42" fmla="*/ 269 w 338"/>
                  <a:gd name="T43" fmla="*/ 744 h 850"/>
                  <a:gd name="T44" fmla="*/ 225 w 338"/>
                  <a:gd name="T45" fmla="*/ 661 h 850"/>
                  <a:gd name="T46" fmla="*/ 204 w 338"/>
                  <a:gd name="T47" fmla="*/ 638 h 850"/>
                  <a:gd name="T48" fmla="*/ 196 w 338"/>
                  <a:gd name="T49" fmla="*/ 625 h 850"/>
                  <a:gd name="T50" fmla="*/ 179 w 338"/>
                  <a:gd name="T51" fmla="*/ 558 h 850"/>
                  <a:gd name="T52" fmla="*/ 179 w 338"/>
                  <a:gd name="T53" fmla="*/ 378 h 850"/>
                  <a:gd name="T54" fmla="*/ 193 w 338"/>
                  <a:gd name="T55" fmla="*/ 325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8" h="850">
                    <a:moveTo>
                      <a:pt x="193" y="325"/>
                    </a:moveTo>
                    <a:cubicBezTo>
                      <a:pt x="201" y="311"/>
                      <a:pt x="201" y="311"/>
                      <a:pt x="201" y="311"/>
                    </a:cubicBezTo>
                    <a:cubicBezTo>
                      <a:pt x="210" y="295"/>
                      <a:pt x="228" y="284"/>
                      <a:pt x="247" y="284"/>
                    </a:cubicBezTo>
                    <a:cubicBezTo>
                      <a:pt x="313" y="284"/>
                      <a:pt x="313" y="284"/>
                      <a:pt x="313" y="284"/>
                    </a:cubicBezTo>
                    <a:cubicBezTo>
                      <a:pt x="327" y="284"/>
                      <a:pt x="338" y="273"/>
                      <a:pt x="338" y="260"/>
                    </a:cubicBezTo>
                    <a:cubicBezTo>
                      <a:pt x="338" y="24"/>
                      <a:pt x="338" y="24"/>
                      <a:pt x="338" y="24"/>
                    </a:cubicBezTo>
                    <a:cubicBezTo>
                      <a:pt x="338" y="11"/>
                      <a:pt x="327" y="0"/>
                      <a:pt x="3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3"/>
                      <a:pt x="12" y="284"/>
                      <a:pt x="25" y="284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111" y="284"/>
                      <a:pt x="128" y="295"/>
                      <a:pt x="138" y="311"/>
                    </a:cubicBezTo>
                    <a:cubicBezTo>
                      <a:pt x="146" y="325"/>
                      <a:pt x="146" y="325"/>
                      <a:pt x="146" y="325"/>
                    </a:cubicBezTo>
                    <a:cubicBezTo>
                      <a:pt x="155" y="341"/>
                      <a:pt x="160" y="360"/>
                      <a:pt x="160" y="378"/>
                    </a:cubicBezTo>
                    <a:cubicBezTo>
                      <a:pt x="160" y="558"/>
                      <a:pt x="160" y="558"/>
                      <a:pt x="160" y="558"/>
                    </a:cubicBezTo>
                    <a:cubicBezTo>
                      <a:pt x="160" y="582"/>
                      <a:pt x="154" y="605"/>
                      <a:pt x="142" y="625"/>
                    </a:cubicBezTo>
                    <a:cubicBezTo>
                      <a:pt x="134" y="638"/>
                      <a:pt x="134" y="638"/>
                      <a:pt x="134" y="638"/>
                    </a:cubicBezTo>
                    <a:cubicBezTo>
                      <a:pt x="129" y="647"/>
                      <a:pt x="122" y="655"/>
                      <a:pt x="114" y="661"/>
                    </a:cubicBezTo>
                    <a:cubicBezTo>
                      <a:pt x="84" y="681"/>
                      <a:pt x="66" y="716"/>
                      <a:pt x="70" y="755"/>
                    </a:cubicBezTo>
                    <a:cubicBezTo>
                      <a:pt x="75" y="801"/>
                      <a:pt x="112" y="838"/>
                      <a:pt x="158" y="843"/>
                    </a:cubicBezTo>
                    <a:cubicBezTo>
                      <a:pt x="218" y="850"/>
                      <a:pt x="269" y="803"/>
                      <a:pt x="269" y="744"/>
                    </a:cubicBezTo>
                    <a:cubicBezTo>
                      <a:pt x="269" y="709"/>
                      <a:pt x="252" y="679"/>
                      <a:pt x="225" y="661"/>
                    </a:cubicBezTo>
                    <a:cubicBezTo>
                      <a:pt x="217" y="655"/>
                      <a:pt x="209" y="647"/>
                      <a:pt x="204" y="638"/>
                    </a:cubicBezTo>
                    <a:cubicBezTo>
                      <a:pt x="196" y="625"/>
                      <a:pt x="196" y="625"/>
                      <a:pt x="196" y="625"/>
                    </a:cubicBezTo>
                    <a:cubicBezTo>
                      <a:pt x="185" y="605"/>
                      <a:pt x="179" y="582"/>
                      <a:pt x="179" y="558"/>
                    </a:cubicBezTo>
                    <a:cubicBezTo>
                      <a:pt x="179" y="378"/>
                      <a:pt x="179" y="378"/>
                      <a:pt x="179" y="378"/>
                    </a:cubicBezTo>
                    <a:cubicBezTo>
                      <a:pt x="179" y="360"/>
                      <a:pt x="184" y="341"/>
                      <a:pt x="193" y="3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Inhaltsplatzhalter 4">
                <a:extLst>
                  <a:ext uri="{FF2B5EF4-FFF2-40B4-BE49-F238E27FC236}">
                    <a16:creationId xmlns:a16="http://schemas.microsoft.com/office/drawing/2014/main" id="{8A02E5DA-9BA2-464A-B7A8-40D2A5AB92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9873" y="2212249"/>
                <a:ext cx="568724" cy="27699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800" b="1" dirty="0">
                    <a:latin typeface="+mj-lt"/>
                  </a:rPr>
                  <a:t>07:00</a:t>
                </a: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126" name="Group 76">
              <a:extLst>
                <a:ext uri="{FF2B5EF4-FFF2-40B4-BE49-F238E27FC236}">
                  <a16:creationId xmlns:a16="http://schemas.microsoft.com/office/drawing/2014/main" id="{BBE3DDCD-D273-45DB-882F-D566A013FD82}"/>
                </a:ext>
              </a:extLst>
            </p:cNvPr>
            <p:cNvGrpSpPr/>
            <p:nvPr/>
          </p:nvGrpSpPr>
          <p:grpSpPr>
            <a:xfrm>
              <a:off x="4188584" y="1699628"/>
              <a:ext cx="697421" cy="2041705"/>
              <a:chOff x="3875625" y="1744444"/>
              <a:chExt cx="697421" cy="2041705"/>
            </a:xfrm>
          </p:grpSpPr>
          <p:sp>
            <p:nvSpPr>
              <p:cNvPr id="127" name="Freeform 18">
                <a:extLst>
                  <a:ext uri="{FF2B5EF4-FFF2-40B4-BE49-F238E27FC236}">
                    <a16:creationId xmlns:a16="http://schemas.microsoft.com/office/drawing/2014/main" id="{17A3A28D-397C-4019-8B80-CFBF14EB3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625" y="1744444"/>
                <a:ext cx="697421" cy="2041705"/>
              </a:xfrm>
              <a:custGeom>
                <a:avLst/>
                <a:gdLst>
                  <a:gd name="T0" fmla="*/ 193 w 338"/>
                  <a:gd name="T1" fmla="*/ 325 h 989"/>
                  <a:gd name="T2" fmla="*/ 201 w 338"/>
                  <a:gd name="T3" fmla="*/ 312 h 989"/>
                  <a:gd name="T4" fmla="*/ 247 w 338"/>
                  <a:gd name="T5" fmla="*/ 285 h 989"/>
                  <a:gd name="T6" fmla="*/ 314 w 338"/>
                  <a:gd name="T7" fmla="*/ 285 h 989"/>
                  <a:gd name="T8" fmla="*/ 338 w 338"/>
                  <a:gd name="T9" fmla="*/ 260 h 989"/>
                  <a:gd name="T10" fmla="*/ 338 w 338"/>
                  <a:gd name="T11" fmla="*/ 25 h 989"/>
                  <a:gd name="T12" fmla="*/ 314 w 338"/>
                  <a:gd name="T13" fmla="*/ 0 h 989"/>
                  <a:gd name="T14" fmla="*/ 25 w 338"/>
                  <a:gd name="T15" fmla="*/ 0 h 989"/>
                  <a:gd name="T16" fmla="*/ 0 w 338"/>
                  <a:gd name="T17" fmla="*/ 25 h 989"/>
                  <a:gd name="T18" fmla="*/ 0 w 338"/>
                  <a:gd name="T19" fmla="*/ 260 h 989"/>
                  <a:gd name="T20" fmla="*/ 25 w 338"/>
                  <a:gd name="T21" fmla="*/ 285 h 989"/>
                  <a:gd name="T22" fmla="*/ 92 w 338"/>
                  <a:gd name="T23" fmla="*/ 285 h 989"/>
                  <a:gd name="T24" fmla="*/ 138 w 338"/>
                  <a:gd name="T25" fmla="*/ 312 h 989"/>
                  <a:gd name="T26" fmla="*/ 146 w 338"/>
                  <a:gd name="T27" fmla="*/ 325 h 989"/>
                  <a:gd name="T28" fmla="*/ 160 w 338"/>
                  <a:gd name="T29" fmla="*/ 379 h 989"/>
                  <a:gd name="T30" fmla="*/ 160 w 338"/>
                  <a:gd name="T31" fmla="*/ 697 h 989"/>
                  <a:gd name="T32" fmla="*/ 142 w 338"/>
                  <a:gd name="T33" fmla="*/ 764 h 989"/>
                  <a:gd name="T34" fmla="*/ 135 w 338"/>
                  <a:gd name="T35" fmla="*/ 777 h 989"/>
                  <a:gd name="T36" fmla="*/ 114 w 338"/>
                  <a:gd name="T37" fmla="*/ 800 h 989"/>
                  <a:gd name="T38" fmla="*/ 70 w 338"/>
                  <a:gd name="T39" fmla="*/ 894 h 989"/>
                  <a:gd name="T40" fmla="*/ 158 w 338"/>
                  <a:gd name="T41" fmla="*/ 982 h 989"/>
                  <a:gd name="T42" fmla="*/ 269 w 338"/>
                  <a:gd name="T43" fmla="*/ 883 h 989"/>
                  <a:gd name="T44" fmla="*/ 225 w 338"/>
                  <a:gd name="T45" fmla="*/ 800 h 989"/>
                  <a:gd name="T46" fmla="*/ 204 w 338"/>
                  <a:gd name="T47" fmla="*/ 777 h 989"/>
                  <a:gd name="T48" fmla="*/ 196 w 338"/>
                  <a:gd name="T49" fmla="*/ 764 h 989"/>
                  <a:gd name="T50" fmla="*/ 179 w 338"/>
                  <a:gd name="T51" fmla="*/ 697 h 989"/>
                  <a:gd name="T52" fmla="*/ 179 w 338"/>
                  <a:gd name="T53" fmla="*/ 379 h 989"/>
                  <a:gd name="T54" fmla="*/ 193 w 338"/>
                  <a:gd name="T55" fmla="*/ 325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8" h="989">
                    <a:moveTo>
                      <a:pt x="193" y="325"/>
                    </a:moveTo>
                    <a:cubicBezTo>
                      <a:pt x="201" y="312"/>
                      <a:pt x="201" y="312"/>
                      <a:pt x="201" y="312"/>
                    </a:cubicBezTo>
                    <a:cubicBezTo>
                      <a:pt x="210" y="295"/>
                      <a:pt x="228" y="285"/>
                      <a:pt x="247" y="285"/>
                    </a:cubicBezTo>
                    <a:cubicBezTo>
                      <a:pt x="314" y="285"/>
                      <a:pt x="314" y="285"/>
                      <a:pt x="314" y="285"/>
                    </a:cubicBezTo>
                    <a:cubicBezTo>
                      <a:pt x="327" y="285"/>
                      <a:pt x="338" y="274"/>
                      <a:pt x="338" y="260"/>
                    </a:cubicBezTo>
                    <a:cubicBezTo>
                      <a:pt x="338" y="25"/>
                      <a:pt x="338" y="25"/>
                      <a:pt x="338" y="25"/>
                    </a:cubicBezTo>
                    <a:cubicBezTo>
                      <a:pt x="338" y="11"/>
                      <a:pt x="327" y="0"/>
                      <a:pt x="3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4"/>
                      <a:pt x="12" y="285"/>
                      <a:pt x="25" y="285"/>
                    </a:cubicBezTo>
                    <a:cubicBezTo>
                      <a:pt x="92" y="285"/>
                      <a:pt x="92" y="285"/>
                      <a:pt x="92" y="285"/>
                    </a:cubicBezTo>
                    <a:cubicBezTo>
                      <a:pt x="111" y="285"/>
                      <a:pt x="128" y="295"/>
                      <a:pt x="138" y="312"/>
                    </a:cubicBezTo>
                    <a:cubicBezTo>
                      <a:pt x="146" y="325"/>
                      <a:pt x="146" y="325"/>
                      <a:pt x="146" y="325"/>
                    </a:cubicBezTo>
                    <a:cubicBezTo>
                      <a:pt x="155" y="342"/>
                      <a:pt x="160" y="360"/>
                      <a:pt x="160" y="379"/>
                    </a:cubicBezTo>
                    <a:cubicBezTo>
                      <a:pt x="160" y="697"/>
                      <a:pt x="160" y="697"/>
                      <a:pt x="160" y="697"/>
                    </a:cubicBezTo>
                    <a:cubicBezTo>
                      <a:pt x="160" y="721"/>
                      <a:pt x="154" y="744"/>
                      <a:pt x="142" y="764"/>
                    </a:cubicBezTo>
                    <a:cubicBezTo>
                      <a:pt x="135" y="777"/>
                      <a:pt x="135" y="777"/>
                      <a:pt x="135" y="777"/>
                    </a:cubicBezTo>
                    <a:cubicBezTo>
                      <a:pt x="129" y="786"/>
                      <a:pt x="122" y="794"/>
                      <a:pt x="114" y="800"/>
                    </a:cubicBezTo>
                    <a:cubicBezTo>
                      <a:pt x="84" y="820"/>
                      <a:pt x="66" y="855"/>
                      <a:pt x="70" y="894"/>
                    </a:cubicBezTo>
                    <a:cubicBezTo>
                      <a:pt x="75" y="940"/>
                      <a:pt x="112" y="977"/>
                      <a:pt x="158" y="982"/>
                    </a:cubicBezTo>
                    <a:cubicBezTo>
                      <a:pt x="218" y="989"/>
                      <a:pt x="269" y="942"/>
                      <a:pt x="269" y="883"/>
                    </a:cubicBezTo>
                    <a:cubicBezTo>
                      <a:pt x="269" y="848"/>
                      <a:pt x="252" y="818"/>
                      <a:pt x="225" y="800"/>
                    </a:cubicBezTo>
                    <a:cubicBezTo>
                      <a:pt x="217" y="794"/>
                      <a:pt x="210" y="786"/>
                      <a:pt x="204" y="777"/>
                    </a:cubicBezTo>
                    <a:cubicBezTo>
                      <a:pt x="196" y="764"/>
                      <a:pt x="196" y="764"/>
                      <a:pt x="196" y="764"/>
                    </a:cubicBezTo>
                    <a:cubicBezTo>
                      <a:pt x="185" y="744"/>
                      <a:pt x="179" y="721"/>
                      <a:pt x="179" y="697"/>
                    </a:cubicBezTo>
                    <a:cubicBezTo>
                      <a:pt x="179" y="379"/>
                      <a:pt x="179" y="379"/>
                      <a:pt x="179" y="379"/>
                    </a:cubicBezTo>
                    <a:cubicBezTo>
                      <a:pt x="179" y="360"/>
                      <a:pt x="184" y="342"/>
                      <a:pt x="193" y="3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Inhaltsplatzhalter 4">
                <a:extLst>
                  <a:ext uri="{FF2B5EF4-FFF2-40B4-BE49-F238E27FC236}">
                    <a16:creationId xmlns:a16="http://schemas.microsoft.com/office/drawing/2014/main" id="{77C3E3A5-FD46-418F-BAEE-241A052BE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9973" y="1904472"/>
                <a:ext cx="568724" cy="27699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800" b="1" dirty="0">
                    <a:latin typeface="+mj-lt"/>
                  </a:rPr>
                  <a:t>09:25</a:t>
                </a:r>
                <a:endParaRPr lang="en-US" sz="1400" dirty="0">
                  <a:latin typeface="+mn-lt"/>
                </a:endParaRPr>
              </a:p>
            </p:txBody>
          </p:sp>
        </p:grpSp>
        <p:grpSp>
          <p:nvGrpSpPr>
            <p:cNvPr id="129" name="Group 82">
              <a:extLst>
                <a:ext uri="{FF2B5EF4-FFF2-40B4-BE49-F238E27FC236}">
                  <a16:creationId xmlns:a16="http://schemas.microsoft.com/office/drawing/2014/main" id="{96A3396D-AFBD-49B6-9332-4FB4766B9EA1}"/>
                </a:ext>
              </a:extLst>
            </p:cNvPr>
            <p:cNvGrpSpPr/>
            <p:nvPr/>
          </p:nvGrpSpPr>
          <p:grpSpPr>
            <a:xfrm>
              <a:off x="6084739" y="2152044"/>
              <a:ext cx="719944" cy="1589289"/>
              <a:chOff x="5771780" y="2196860"/>
              <a:chExt cx="719944" cy="1589289"/>
            </a:xfrm>
          </p:grpSpPr>
          <p:sp>
            <p:nvSpPr>
              <p:cNvPr id="130" name="Freeform 14">
                <a:extLst>
                  <a:ext uri="{FF2B5EF4-FFF2-40B4-BE49-F238E27FC236}">
                    <a16:creationId xmlns:a16="http://schemas.microsoft.com/office/drawing/2014/main" id="{13190437-E8ED-4681-9A3F-6C7B054C2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303" y="2196860"/>
                <a:ext cx="697421" cy="1589289"/>
              </a:xfrm>
              <a:custGeom>
                <a:avLst/>
                <a:gdLst>
                  <a:gd name="T0" fmla="*/ 192 w 338"/>
                  <a:gd name="T1" fmla="*/ 325 h 770"/>
                  <a:gd name="T2" fmla="*/ 200 w 338"/>
                  <a:gd name="T3" fmla="*/ 311 h 770"/>
                  <a:gd name="T4" fmla="*/ 246 w 338"/>
                  <a:gd name="T5" fmla="*/ 285 h 770"/>
                  <a:gd name="T6" fmla="*/ 313 w 338"/>
                  <a:gd name="T7" fmla="*/ 285 h 770"/>
                  <a:gd name="T8" fmla="*/ 338 w 338"/>
                  <a:gd name="T9" fmla="*/ 260 h 770"/>
                  <a:gd name="T10" fmla="*/ 338 w 338"/>
                  <a:gd name="T11" fmla="*/ 25 h 770"/>
                  <a:gd name="T12" fmla="*/ 313 w 338"/>
                  <a:gd name="T13" fmla="*/ 0 h 770"/>
                  <a:gd name="T14" fmla="*/ 24 w 338"/>
                  <a:gd name="T15" fmla="*/ 0 h 770"/>
                  <a:gd name="T16" fmla="*/ 0 w 338"/>
                  <a:gd name="T17" fmla="*/ 25 h 770"/>
                  <a:gd name="T18" fmla="*/ 0 w 338"/>
                  <a:gd name="T19" fmla="*/ 260 h 770"/>
                  <a:gd name="T20" fmla="*/ 24 w 338"/>
                  <a:gd name="T21" fmla="*/ 285 h 770"/>
                  <a:gd name="T22" fmla="*/ 91 w 338"/>
                  <a:gd name="T23" fmla="*/ 285 h 770"/>
                  <a:gd name="T24" fmla="*/ 137 w 338"/>
                  <a:gd name="T25" fmla="*/ 311 h 770"/>
                  <a:gd name="T26" fmla="*/ 145 w 338"/>
                  <a:gd name="T27" fmla="*/ 325 h 770"/>
                  <a:gd name="T28" fmla="*/ 159 w 338"/>
                  <a:gd name="T29" fmla="*/ 379 h 770"/>
                  <a:gd name="T30" fmla="*/ 159 w 338"/>
                  <a:gd name="T31" fmla="*/ 478 h 770"/>
                  <a:gd name="T32" fmla="*/ 142 w 338"/>
                  <a:gd name="T33" fmla="*/ 545 h 770"/>
                  <a:gd name="T34" fmla="*/ 134 w 338"/>
                  <a:gd name="T35" fmla="*/ 558 h 770"/>
                  <a:gd name="T36" fmla="*/ 113 w 338"/>
                  <a:gd name="T37" fmla="*/ 581 h 770"/>
                  <a:gd name="T38" fmla="*/ 69 w 338"/>
                  <a:gd name="T39" fmla="*/ 675 h 770"/>
                  <a:gd name="T40" fmla="*/ 157 w 338"/>
                  <a:gd name="T41" fmla="*/ 763 h 770"/>
                  <a:gd name="T42" fmla="*/ 269 w 338"/>
                  <a:gd name="T43" fmla="*/ 664 h 770"/>
                  <a:gd name="T44" fmla="*/ 224 w 338"/>
                  <a:gd name="T45" fmla="*/ 581 h 770"/>
                  <a:gd name="T46" fmla="*/ 203 w 338"/>
                  <a:gd name="T47" fmla="*/ 558 h 770"/>
                  <a:gd name="T48" fmla="*/ 196 w 338"/>
                  <a:gd name="T49" fmla="*/ 545 h 770"/>
                  <a:gd name="T50" fmla="*/ 178 w 338"/>
                  <a:gd name="T51" fmla="*/ 478 h 770"/>
                  <a:gd name="T52" fmla="*/ 178 w 338"/>
                  <a:gd name="T53" fmla="*/ 379 h 770"/>
                  <a:gd name="T54" fmla="*/ 192 w 338"/>
                  <a:gd name="T55" fmla="*/ 325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8" h="770">
                    <a:moveTo>
                      <a:pt x="192" y="325"/>
                    </a:moveTo>
                    <a:cubicBezTo>
                      <a:pt x="200" y="311"/>
                      <a:pt x="200" y="311"/>
                      <a:pt x="200" y="311"/>
                    </a:cubicBezTo>
                    <a:cubicBezTo>
                      <a:pt x="210" y="295"/>
                      <a:pt x="227" y="285"/>
                      <a:pt x="246" y="285"/>
                    </a:cubicBezTo>
                    <a:cubicBezTo>
                      <a:pt x="313" y="285"/>
                      <a:pt x="313" y="285"/>
                      <a:pt x="313" y="285"/>
                    </a:cubicBezTo>
                    <a:cubicBezTo>
                      <a:pt x="326" y="285"/>
                      <a:pt x="338" y="274"/>
                      <a:pt x="338" y="260"/>
                    </a:cubicBezTo>
                    <a:cubicBezTo>
                      <a:pt x="338" y="25"/>
                      <a:pt x="338" y="25"/>
                      <a:pt x="338" y="25"/>
                    </a:cubicBezTo>
                    <a:cubicBezTo>
                      <a:pt x="338" y="11"/>
                      <a:pt x="326" y="0"/>
                      <a:pt x="31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4"/>
                      <a:pt x="11" y="285"/>
                      <a:pt x="24" y="285"/>
                    </a:cubicBezTo>
                    <a:cubicBezTo>
                      <a:pt x="91" y="285"/>
                      <a:pt x="91" y="285"/>
                      <a:pt x="91" y="285"/>
                    </a:cubicBezTo>
                    <a:cubicBezTo>
                      <a:pt x="110" y="285"/>
                      <a:pt x="128" y="295"/>
                      <a:pt x="137" y="311"/>
                    </a:cubicBezTo>
                    <a:cubicBezTo>
                      <a:pt x="145" y="325"/>
                      <a:pt x="145" y="325"/>
                      <a:pt x="145" y="325"/>
                    </a:cubicBezTo>
                    <a:cubicBezTo>
                      <a:pt x="154" y="341"/>
                      <a:pt x="159" y="360"/>
                      <a:pt x="159" y="379"/>
                    </a:cubicBezTo>
                    <a:cubicBezTo>
                      <a:pt x="159" y="478"/>
                      <a:pt x="159" y="478"/>
                      <a:pt x="159" y="478"/>
                    </a:cubicBezTo>
                    <a:cubicBezTo>
                      <a:pt x="159" y="502"/>
                      <a:pt x="153" y="525"/>
                      <a:pt x="142" y="545"/>
                    </a:cubicBezTo>
                    <a:cubicBezTo>
                      <a:pt x="134" y="558"/>
                      <a:pt x="134" y="558"/>
                      <a:pt x="134" y="558"/>
                    </a:cubicBezTo>
                    <a:cubicBezTo>
                      <a:pt x="129" y="567"/>
                      <a:pt x="122" y="575"/>
                      <a:pt x="113" y="581"/>
                    </a:cubicBezTo>
                    <a:cubicBezTo>
                      <a:pt x="83" y="601"/>
                      <a:pt x="65" y="636"/>
                      <a:pt x="69" y="675"/>
                    </a:cubicBezTo>
                    <a:cubicBezTo>
                      <a:pt x="74" y="721"/>
                      <a:pt x="111" y="758"/>
                      <a:pt x="157" y="763"/>
                    </a:cubicBezTo>
                    <a:cubicBezTo>
                      <a:pt x="217" y="770"/>
                      <a:pt x="269" y="723"/>
                      <a:pt x="269" y="664"/>
                    </a:cubicBezTo>
                    <a:cubicBezTo>
                      <a:pt x="269" y="629"/>
                      <a:pt x="251" y="599"/>
                      <a:pt x="224" y="581"/>
                    </a:cubicBezTo>
                    <a:cubicBezTo>
                      <a:pt x="216" y="575"/>
                      <a:pt x="209" y="567"/>
                      <a:pt x="203" y="558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84" y="525"/>
                      <a:pt x="178" y="502"/>
                      <a:pt x="178" y="478"/>
                    </a:cubicBezTo>
                    <a:cubicBezTo>
                      <a:pt x="178" y="379"/>
                      <a:pt x="178" y="379"/>
                      <a:pt x="178" y="379"/>
                    </a:cubicBezTo>
                    <a:cubicBezTo>
                      <a:pt x="178" y="360"/>
                      <a:pt x="183" y="341"/>
                      <a:pt x="192" y="3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Inhaltsplatzhalter 4">
                <a:extLst>
                  <a:ext uri="{FF2B5EF4-FFF2-40B4-BE49-F238E27FC236}">
                    <a16:creationId xmlns:a16="http://schemas.microsoft.com/office/drawing/2014/main" id="{EEB1123C-5DF4-4AD3-9E00-58586AD5A0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1780" y="2344299"/>
                <a:ext cx="719943" cy="27699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800" b="1" dirty="0">
                    <a:latin typeface="+mj-lt"/>
                  </a:rPr>
                  <a:t>10:</a:t>
                </a:r>
                <a:r>
                  <a:rPr lang="en-US" altLang="zh-TW" sz="1800" b="1" dirty="0">
                    <a:latin typeface="+mj-lt"/>
                  </a:rPr>
                  <a:t>20</a:t>
                </a:r>
                <a:endParaRPr lang="en-US" sz="1400" dirty="0">
                  <a:latin typeface="+mn-lt"/>
                </a:endParaRPr>
              </a:p>
            </p:txBody>
          </p:sp>
        </p:grpSp>
        <p:grpSp>
          <p:nvGrpSpPr>
            <p:cNvPr id="132" name="Group 83">
              <a:extLst>
                <a:ext uri="{FF2B5EF4-FFF2-40B4-BE49-F238E27FC236}">
                  <a16:creationId xmlns:a16="http://schemas.microsoft.com/office/drawing/2014/main" id="{1523E24E-2004-4D68-8B6A-5A22DDD68B7B}"/>
                </a:ext>
              </a:extLst>
            </p:cNvPr>
            <p:cNvGrpSpPr/>
            <p:nvPr/>
          </p:nvGrpSpPr>
          <p:grpSpPr>
            <a:xfrm>
              <a:off x="8127021" y="1964077"/>
              <a:ext cx="697421" cy="1777256"/>
              <a:chOff x="7814062" y="2008893"/>
              <a:chExt cx="697421" cy="1777256"/>
            </a:xfrm>
          </p:grpSpPr>
          <p:sp>
            <p:nvSpPr>
              <p:cNvPr id="133" name="Freeform 10">
                <a:extLst>
                  <a:ext uri="{FF2B5EF4-FFF2-40B4-BE49-F238E27FC236}">
                    <a16:creationId xmlns:a16="http://schemas.microsoft.com/office/drawing/2014/main" id="{B72D6C35-82DB-4357-9BE6-BE5E24F12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4062" y="2008893"/>
                <a:ext cx="697421" cy="1777256"/>
              </a:xfrm>
              <a:custGeom>
                <a:avLst/>
                <a:gdLst>
                  <a:gd name="T0" fmla="*/ 192 w 338"/>
                  <a:gd name="T1" fmla="*/ 325 h 861"/>
                  <a:gd name="T2" fmla="*/ 200 w 338"/>
                  <a:gd name="T3" fmla="*/ 312 h 861"/>
                  <a:gd name="T4" fmla="*/ 246 w 338"/>
                  <a:gd name="T5" fmla="*/ 285 h 861"/>
                  <a:gd name="T6" fmla="*/ 313 w 338"/>
                  <a:gd name="T7" fmla="*/ 285 h 861"/>
                  <a:gd name="T8" fmla="*/ 338 w 338"/>
                  <a:gd name="T9" fmla="*/ 260 h 861"/>
                  <a:gd name="T10" fmla="*/ 338 w 338"/>
                  <a:gd name="T11" fmla="*/ 25 h 861"/>
                  <a:gd name="T12" fmla="*/ 313 w 338"/>
                  <a:gd name="T13" fmla="*/ 0 h 861"/>
                  <a:gd name="T14" fmla="*/ 25 w 338"/>
                  <a:gd name="T15" fmla="*/ 0 h 861"/>
                  <a:gd name="T16" fmla="*/ 0 w 338"/>
                  <a:gd name="T17" fmla="*/ 25 h 861"/>
                  <a:gd name="T18" fmla="*/ 0 w 338"/>
                  <a:gd name="T19" fmla="*/ 260 h 861"/>
                  <a:gd name="T20" fmla="*/ 25 w 338"/>
                  <a:gd name="T21" fmla="*/ 285 h 861"/>
                  <a:gd name="T22" fmla="*/ 91 w 338"/>
                  <a:gd name="T23" fmla="*/ 285 h 861"/>
                  <a:gd name="T24" fmla="*/ 137 w 338"/>
                  <a:gd name="T25" fmla="*/ 312 h 861"/>
                  <a:gd name="T26" fmla="*/ 145 w 338"/>
                  <a:gd name="T27" fmla="*/ 325 h 861"/>
                  <a:gd name="T28" fmla="*/ 159 w 338"/>
                  <a:gd name="T29" fmla="*/ 379 h 861"/>
                  <a:gd name="T30" fmla="*/ 159 w 338"/>
                  <a:gd name="T31" fmla="*/ 569 h 861"/>
                  <a:gd name="T32" fmla="*/ 142 w 338"/>
                  <a:gd name="T33" fmla="*/ 636 h 861"/>
                  <a:gd name="T34" fmla="*/ 134 w 338"/>
                  <a:gd name="T35" fmla="*/ 649 h 861"/>
                  <a:gd name="T36" fmla="*/ 113 w 338"/>
                  <a:gd name="T37" fmla="*/ 672 h 861"/>
                  <a:gd name="T38" fmla="*/ 69 w 338"/>
                  <a:gd name="T39" fmla="*/ 766 h 861"/>
                  <a:gd name="T40" fmla="*/ 157 w 338"/>
                  <a:gd name="T41" fmla="*/ 854 h 861"/>
                  <a:gd name="T42" fmla="*/ 269 w 338"/>
                  <a:gd name="T43" fmla="*/ 755 h 861"/>
                  <a:gd name="T44" fmla="*/ 224 w 338"/>
                  <a:gd name="T45" fmla="*/ 672 h 861"/>
                  <a:gd name="T46" fmla="*/ 204 w 338"/>
                  <a:gd name="T47" fmla="*/ 649 h 861"/>
                  <a:gd name="T48" fmla="*/ 196 w 338"/>
                  <a:gd name="T49" fmla="*/ 636 h 861"/>
                  <a:gd name="T50" fmla="*/ 178 w 338"/>
                  <a:gd name="T51" fmla="*/ 569 h 861"/>
                  <a:gd name="T52" fmla="*/ 178 w 338"/>
                  <a:gd name="T53" fmla="*/ 379 h 861"/>
                  <a:gd name="T54" fmla="*/ 192 w 338"/>
                  <a:gd name="T55" fmla="*/ 325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8" h="861">
                    <a:moveTo>
                      <a:pt x="192" y="325"/>
                    </a:moveTo>
                    <a:cubicBezTo>
                      <a:pt x="200" y="312"/>
                      <a:pt x="200" y="312"/>
                      <a:pt x="200" y="312"/>
                    </a:cubicBezTo>
                    <a:cubicBezTo>
                      <a:pt x="210" y="295"/>
                      <a:pt x="227" y="285"/>
                      <a:pt x="246" y="285"/>
                    </a:cubicBezTo>
                    <a:cubicBezTo>
                      <a:pt x="313" y="285"/>
                      <a:pt x="313" y="285"/>
                      <a:pt x="313" y="285"/>
                    </a:cubicBezTo>
                    <a:cubicBezTo>
                      <a:pt x="326" y="285"/>
                      <a:pt x="338" y="274"/>
                      <a:pt x="338" y="260"/>
                    </a:cubicBezTo>
                    <a:cubicBezTo>
                      <a:pt x="338" y="25"/>
                      <a:pt x="338" y="25"/>
                      <a:pt x="338" y="25"/>
                    </a:cubicBezTo>
                    <a:cubicBezTo>
                      <a:pt x="338" y="11"/>
                      <a:pt x="326" y="0"/>
                      <a:pt x="3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4"/>
                      <a:pt x="11" y="285"/>
                      <a:pt x="25" y="285"/>
                    </a:cubicBezTo>
                    <a:cubicBezTo>
                      <a:pt x="91" y="285"/>
                      <a:pt x="91" y="285"/>
                      <a:pt x="91" y="285"/>
                    </a:cubicBezTo>
                    <a:cubicBezTo>
                      <a:pt x="110" y="285"/>
                      <a:pt x="128" y="295"/>
                      <a:pt x="137" y="312"/>
                    </a:cubicBezTo>
                    <a:cubicBezTo>
                      <a:pt x="145" y="325"/>
                      <a:pt x="145" y="325"/>
                      <a:pt x="145" y="325"/>
                    </a:cubicBezTo>
                    <a:cubicBezTo>
                      <a:pt x="154" y="342"/>
                      <a:pt x="159" y="360"/>
                      <a:pt x="159" y="379"/>
                    </a:cubicBezTo>
                    <a:cubicBezTo>
                      <a:pt x="159" y="569"/>
                      <a:pt x="159" y="569"/>
                      <a:pt x="159" y="569"/>
                    </a:cubicBezTo>
                    <a:cubicBezTo>
                      <a:pt x="159" y="593"/>
                      <a:pt x="153" y="616"/>
                      <a:pt x="142" y="636"/>
                    </a:cubicBezTo>
                    <a:cubicBezTo>
                      <a:pt x="134" y="649"/>
                      <a:pt x="134" y="649"/>
                      <a:pt x="134" y="649"/>
                    </a:cubicBezTo>
                    <a:cubicBezTo>
                      <a:pt x="129" y="658"/>
                      <a:pt x="122" y="666"/>
                      <a:pt x="113" y="672"/>
                    </a:cubicBezTo>
                    <a:cubicBezTo>
                      <a:pt x="83" y="692"/>
                      <a:pt x="65" y="727"/>
                      <a:pt x="69" y="766"/>
                    </a:cubicBezTo>
                    <a:cubicBezTo>
                      <a:pt x="74" y="812"/>
                      <a:pt x="111" y="849"/>
                      <a:pt x="157" y="854"/>
                    </a:cubicBezTo>
                    <a:cubicBezTo>
                      <a:pt x="218" y="861"/>
                      <a:pt x="269" y="814"/>
                      <a:pt x="269" y="755"/>
                    </a:cubicBezTo>
                    <a:cubicBezTo>
                      <a:pt x="269" y="720"/>
                      <a:pt x="251" y="690"/>
                      <a:pt x="224" y="672"/>
                    </a:cubicBezTo>
                    <a:cubicBezTo>
                      <a:pt x="216" y="666"/>
                      <a:pt x="209" y="658"/>
                      <a:pt x="204" y="649"/>
                    </a:cubicBezTo>
                    <a:cubicBezTo>
                      <a:pt x="196" y="636"/>
                      <a:pt x="196" y="636"/>
                      <a:pt x="196" y="636"/>
                    </a:cubicBezTo>
                    <a:cubicBezTo>
                      <a:pt x="184" y="616"/>
                      <a:pt x="178" y="593"/>
                      <a:pt x="178" y="569"/>
                    </a:cubicBezTo>
                    <a:cubicBezTo>
                      <a:pt x="178" y="379"/>
                      <a:pt x="178" y="379"/>
                      <a:pt x="178" y="379"/>
                    </a:cubicBezTo>
                    <a:cubicBezTo>
                      <a:pt x="178" y="360"/>
                      <a:pt x="183" y="342"/>
                      <a:pt x="192" y="3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Inhaltsplatzhalter 4">
                <a:extLst>
                  <a:ext uri="{FF2B5EF4-FFF2-40B4-BE49-F238E27FC236}">
                    <a16:creationId xmlns:a16="http://schemas.microsoft.com/office/drawing/2014/main" id="{D126BC5B-6BD6-4F8F-915B-B319ECA48A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8410" y="2165400"/>
                <a:ext cx="568724" cy="27699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800" b="1" dirty="0">
                    <a:latin typeface="+mj-lt"/>
                  </a:rPr>
                  <a:t>11:40</a:t>
                </a:r>
                <a:endParaRPr lang="en-US" sz="1400" dirty="0">
                  <a:latin typeface="+mn-lt"/>
                </a:endParaRPr>
              </a:p>
            </p:txBody>
          </p:sp>
        </p:grpSp>
        <p:grpSp>
          <p:nvGrpSpPr>
            <p:cNvPr id="135" name="Group 85">
              <a:extLst>
                <a:ext uri="{FF2B5EF4-FFF2-40B4-BE49-F238E27FC236}">
                  <a16:creationId xmlns:a16="http://schemas.microsoft.com/office/drawing/2014/main" id="{05F54659-7446-4642-83D3-BD5561D37B57}"/>
                </a:ext>
              </a:extLst>
            </p:cNvPr>
            <p:cNvGrpSpPr/>
            <p:nvPr/>
          </p:nvGrpSpPr>
          <p:grpSpPr>
            <a:xfrm>
              <a:off x="10001366" y="1761851"/>
              <a:ext cx="698717" cy="1979482"/>
              <a:chOff x="9688407" y="1806667"/>
              <a:chExt cx="698717" cy="1979482"/>
            </a:xfrm>
          </p:grpSpPr>
          <p:grpSp>
            <p:nvGrpSpPr>
              <p:cNvPr id="136" name="Group 45">
                <a:extLst>
                  <a:ext uri="{FF2B5EF4-FFF2-40B4-BE49-F238E27FC236}">
                    <a16:creationId xmlns:a16="http://schemas.microsoft.com/office/drawing/2014/main" id="{2EEE1122-4F63-4AD5-B5A5-FD76964BF3D3}"/>
                  </a:ext>
                </a:extLst>
              </p:cNvPr>
              <p:cNvGrpSpPr/>
              <p:nvPr/>
            </p:nvGrpSpPr>
            <p:grpSpPr>
              <a:xfrm>
                <a:off x="9688407" y="1806667"/>
                <a:ext cx="698717" cy="1979482"/>
                <a:chOff x="9165856" y="1806667"/>
                <a:chExt cx="698717" cy="1979482"/>
              </a:xfrm>
            </p:grpSpPr>
            <p:sp>
              <p:nvSpPr>
                <p:cNvPr id="138" name="Freeform 5">
                  <a:extLst>
                    <a:ext uri="{FF2B5EF4-FFF2-40B4-BE49-F238E27FC236}">
                      <a16:creationId xmlns:a16="http://schemas.microsoft.com/office/drawing/2014/main" id="{AEDBB864-D929-4B27-B11F-8FDFFC1AA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5856" y="1806667"/>
                  <a:ext cx="698717" cy="1979482"/>
                </a:xfrm>
                <a:custGeom>
                  <a:avLst/>
                  <a:gdLst>
                    <a:gd name="T0" fmla="*/ 192 w 338"/>
                    <a:gd name="T1" fmla="*/ 325 h 959"/>
                    <a:gd name="T2" fmla="*/ 200 w 338"/>
                    <a:gd name="T3" fmla="*/ 311 h 959"/>
                    <a:gd name="T4" fmla="*/ 246 w 338"/>
                    <a:gd name="T5" fmla="*/ 284 h 959"/>
                    <a:gd name="T6" fmla="*/ 313 w 338"/>
                    <a:gd name="T7" fmla="*/ 284 h 959"/>
                    <a:gd name="T8" fmla="*/ 338 w 338"/>
                    <a:gd name="T9" fmla="*/ 260 h 959"/>
                    <a:gd name="T10" fmla="*/ 338 w 338"/>
                    <a:gd name="T11" fmla="*/ 24 h 959"/>
                    <a:gd name="T12" fmla="*/ 313 w 338"/>
                    <a:gd name="T13" fmla="*/ 0 h 959"/>
                    <a:gd name="T14" fmla="*/ 25 w 338"/>
                    <a:gd name="T15" fmla="*/ 0 h 959"/>
                    <a:gd name="T16" fmla="*/ 0 w 338"/>
                    <a:gd name="T17" fmla="*/ 24 h 959"/>
                    <a:gd name="T18" fmla="*/ 0 w 338"/>
                    <a:gd name="T19" fmla="*/ 260 h 959"/>
                    <a:gd name="T20" fmla="*/ 25 w 338"/>
                    <a:gd name="T21" fmla="*/ 284 h 959"/>
                    <a:gd name="T22" fmla="*/ 91 w 338"/>
                    <a:gd name="T23" fmla="*/ 284 h 959"/>
                    <a:gd name="T24" fmla="*/ 137 w 338"/>
                    <a:gd name="T25" fmla="*/ 311 h 959"/>
                    <a:gd name="T26" fmla="*/ 145 w 338"/>
                    <a:gd name="T27" fmla="*/ 325 h 959"/>
                    <a:gd name="T28" fmla="*/ 160 w 338"/>
                    <a:gd name="T29" fmla="*/ 378 h 959"/>
                    <a:gd name="T30" fmla="*/ 160 w 338"/>
                    <a:gd name="T31" fmla="*/ 667 h 959"/>
                    <a:gd name="T32" fmla="*/ 142 w 338"/>
                    <a:gd name="T33" fmla="*/ 734 h 959"/>
                    <a:gd name="T34" fmla="*/ 134 w 338"/>
                    <a:gd name="T35" fmla="*/ 747 h 959"/>
                    <a:gd name="T36" fmla="*/ 113 w 338"/>
                    <a:gd name="T37" fmla="*/ 770 h 959"/>
                    <a:gd name="T38" fmla="*/ 69 w 338"/>
                    <a:gd name="T39" fmla="*/ 864 h 959"/>
                    <a:gd name="T40" fmla="*/ 157 w 338"/>
                    <a:gd name="T41" fmla="*/ 952 h 959"/>
                    <a:gd name="T42" fmla="*/ 269 w 338"/>
                    <a:gd name="T43" fmla="*/ 853 h 959"/>
                    <a:gd name="T44" fmla="*/ 225 w 338"/>
                    <a:gd name="T45" fmla="*/ 770 h 959"/>
                    <a:gd name="T46" fmla="*/ 204 w 338"/>
                    <a:gd name="T47" fmla="*/ 747 h 959"/>
                    <a:gd name="T48" fmla="*/ 196 w 338"/>
                    <a:gd name="T49" fmla="*/ 734 h 959"/>
                    <a:gd name="T50" fmla="*/ 178 w 338"/>
                    <a:gd name="T51" fmla="*/ 667 h 959"/>
                    <a:gd name="T52" fmla="*/ 178 w 338"/>
                    <a:gd name="T53" fmla="*/ 378 h 959"/>
                    <a:gd name="T54" fmla="*/ 192 w 338"/>
                    <a:gd name="T55" fmla="*/ 325 h 9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38" h="959">
                      <a:moveTo>
                        <a:pt x="192" y="325"/>
                      </a:moveTo>
                      <a:cubicBezTo>
                        <a:pt x="200" y="311"/>
                        <a:pt x="200" y="311"/>
                        <a:pt x="200" y="311"/>
                      </a:cubicBezTo>
                      <a:cubicBezTo>
                        <a:pt x="210" y="295"/>
                        <a:pt x="227" y="284"/>
                        <a:pt x="246" y="284"/>
                      </a:cubicBezTo>
                      <a:cubicBezTo>
                        <a:pt x="313" y="284"/>
                        <a:pt x="313" y="284"/>
                        <a:pt x="313" y="284"/>
                      </a:cubicBezTo>
                      <a:cubicBezTo>
                        <a:pt x="327" y="284"/>
                        <a:pt x="338" y="273"/>
                        <a:pt x="338" y="260"/>
                      </a:cubicBezTo>
                      <a:cubicBezTo>
                        <a:pt x="338" y="24"/>
                        <a:pt x="338" y="24"/>
                        <a:pt x="338" y="24"/>
                      </a:cubicBezTo>
                      <a:cubicBezTo>
                        <a:pt x="338" y="11"/>
                        <a:pt x="327" y="0"/>
                        <a:pt x="313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3"/>
                        <a:pt x="11" y="284"/>
                        <a:pt x="25" y="284"/>
                      </a:cubicBezTo>
                      <a:cubicBezTo>
                        <a:pt x="91" y="284"/>
                        <a:pt x="91" y="284"/>
                        <a:pt x="91" y="284"/>
                      </a:cubicBezTo>
                      <a:cubicBezTo>
                        <a:pt x="110" y="284"/>
                        <a:pt x="128" y="295"/>
                        <a:pt x="137" y="311"/>
                      </a:cubicBezTo>
                      <a:cubicBezTo>
                        <a:pt x="145" y="325"/>
                        <a:pt x="145" y="325"/>
                        <a:pt x="145" y="325"/>
                      </a:cubicBezTo>
                      <a:cubicBezTo>
                        <a:pt x="155" y="341"/>
                        <a:pt x="160" y="360"/>
                        <a:pt x="160" y="378"/>
                      </a:cubicBezTo>
                      <a:cubicBezTo>
                        <a:pt x="160" y="667"/>
                        <a:pt x="160" y="667"/>
                        <a:pt x="160" y="667"/>
                      </a:cubicBezTo>
                      <a:cubicBezTo>
                        <a:pt x="160" y="691"/>
                        <a:pt x="153" y="714"/>
                        <a:pt x="142" y="734"/>
                      </a:cubicBezTo>
                      <a:cubicBezTo>
                        <a:pt x="134" y="747"/>
                        <a:pt x="134" y="747"/>
                        <a:pt x="134" y="747"/>
                      </a:cubicBezTo>
                      <a:cubicBezTo>
                        <a:pt x="129" y="756"/>
                        <a:pt x="122" y="764"/>
                        <a:pt x="113" y="770"/>
                      </a:cubicBezTo>
                      <a:cubicBezTo>
                        <a:pt x="84" y="790"/>
                        <a:pt x="65" y="825"/>
                        <a:pt x="69" y="864"/>
                      </a:cubicBezTo>
                      <a:cubicBezTo>
                        <a:pt x="74" y="910"/>
                        <a:pt x="111" y="947"/>
                        <a:pt x="157" y="952"/>
                      </a:cubicBezTo>
                      <a:cubicBezTo>
                        <a:pt x="218" y="959"/>
                        <a:pt x="269" y="912"/>
                        <a:pt x="269" y="853"/>
                      </a:cubicBezTo>
                      <a:cubicBezTo>
                        <a:pt x="269" y="818"/>
                        <a:pt x="251" y="788"/>
                        <a:pt x="225" y="770"/>
                      </a:cubicBezTo>
                      <a:cubicBezTo>
                        <a:pt x="216" y="764"/>
                        <a:pt x="209" y="756"/>
                        <a:pt x="204" y="747"/>
                      </a:cubicBezTo>
                      <a:cubicBezTo>
                        <a:pt x="196" y="734"/>
                        <a:pt x="196" y="734"/>
                        <a:pt x="196" y="734"/>
                      </a:cubicBezTo>
                      <a:cubicBezTo>
                        <a:pt x="184" y="714"/>
                        <a:pt x="178" y="691"/>
                        <a:pt x="178" y="667"/>
                      </a:cubicBezTo>
                      <a:cubicBezTo>
                        <a:pt x="178" y="378"/>
                        <a:pt x="178" y="378"/>
                        <a:pt x="178" y="378"/>
                      </a:cubicBezTo>
                      <a:cubicBezTo>
                        <a:pt x="178" y="360"/>
                        <a:pt x="183" y="341"/>
                        <a:pt x="192" y="3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Oval 6">
                  <a:extLst>
                    <a:ext uri="{FF2B5EF4-FFF2-40B4-BE49-F238E27FC236}">
                      <a16:creationId xmlns:a16="http://schemas.microsoft.com/office/drawing/2014/main" id="{607EC06F-3667-48A0-83D9-CADBCFFC3D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8451" y="3360956"/>
                  <a:ext cx="413527" cy="41352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7" name="Inhaltsplatzhalter 4">
                <a:extLst>
                  <a:ext uri="{FF2B5EF4-FFF2-40B4-BE49-F238E27FC236}">
                    <a16:creationId xmlns:a16="http://schemas.microsoft.com/office/drawing/2014/main" id="{0BAB4138-71AB-431C-9C17-3645C4F4B5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3403" y="1994812"/>
                <a:ext cx="568724" cy="27699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800" b="1" dirty="0">
                    <a:latin typeface="+mj-lt"/>
                  </a:rPr>
                  <a:t>14:00</a:t>
                </a:r>
                <a:endParaRPr lang="en-US" sz="1400" dirty="0">
                  <a:latin typeface="+mn-lt"/>
                </a:endParaRPr>
              </a:p>
            </p:txBody>
          </p:sp>
        </p:grpSp>
        <p:sp>
          <p:nvSpPr>
            <p:cNvPr id="140" name="Oval 20">
              <a:extLst>
                <a:ext uri="{FF2B5EF4-FFF2-40B4-BE49-F238E27FC236}">
                  <a16:creationId xmlns:a16="http://schemas.microsoft.com/office/drawing/2014/main" id="{D6001555-DE37-4786-8B9C-DCB3DDCF3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440" y="3400401"/>
              <a:ext cx="246301" cy="243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20">
              <a:extLst>
                <a:ext uri="{FF2B5EF4-FFF2-40B4-BE49-F238E27FC236}">
                  <a16:creationId xmlns:a16="http://schemas.microsoft.com/office/drawing/2014/main" id="{B981E2DF-0EFE-413E-A1E1-FC85CB027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561" y="3400401"/>
              <a:ext cx="246301" cy="243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17">
              <a:extLst>
                <a:ext uri="{FF2B5EF4-FFF2-40B4-BE49-F238E27FC236}">
                  <a16:creationId xmlns:a16="http://schemas.microsoft.com/office/drawing/2014/main" id="{F539CBDB-4047-43AC-9D3B-39565078D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822" y="3400401"/>
              <a:ext cx="245005" cy="243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Oval 12">
              <a:extLst>
                <a:ext uri="{FF2B5EF4-FFF2-40B4-BE49-F238E27FC236}">
                  <a16:creationId xmlns:a16="http://schemas.microsoft.com/office/drawing/2014/main" id="{67CBD866-59B2-4BD7-AB13-0AB4E2BFC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3877" y="3400401"/>
              <a:ext cx="243708" cy="243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8">
              <a:extLst>
                <a:ext uri="{FF2B5EF4-FFF2-40B4-BE49-F238E27FC236}">
                  <a16:creationId xmlns:a16="http://schemas.microsoft.com/office/drawing/2014/main" id="{93099D36-077C-41CD-B74F-F9033D1BF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9519" y="3400401"/>
              <a:ext cx="242412" cy="243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8" name="圖片 147">
              <a:extLst>
                <a:ext uri="{FF2B5EF4-FFF2-40B4-BE49-F238E27FC236}">
                  <a16:creationId xmlns:a16="http://schemas.microsoft.com/office/drawing/2014/main" id="{AA76C3D0-0B1F-49F3-8FA2-6E048267D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8314" y="2962878"/>
              <a:ext cx="842619" cy="802319"/>
            </a:xfrm>
            <a:prstGeom prst="rect">
              <a:avLst/>
            </a:prstGeom>
          </p:spPr>
        </p:pic>
        <p:pic>
          <p:nvPicPr>
            <p:cNvPr id="149" name="圖片 148">
              <a:extLst>
                <a:ext uri="{FF2B5EF4-FFF2-40B4-BE49-F238E27FC236}">
                  <a16:creationId xmlns:a16="http://schemas.microsoft.com/office/drawing/2014/main" id="{2DADC3E3-014B-4093-B1AD-3AA84A215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1915" y="3089434"/>
              <a:ext cx="721583" cy="727803"/>
            </a:xfrm>
            <a:prstGeom prst="rect">
              <a:avLst/>
            </a:prstGeom>
          </p:spPr>
        </p:pic>
        <p:pic>
          <p:nvPicPr>
            <p:cNvPr id="150" name="圖片 149">
              <a:extLst>
                <a:ext uri="{FF2B5EF4-FFF2-40B4-BE49-F238E27FC236}">
                  <a16:creationId xmlns:a16="http://schemas.microsoft.com/office/drawing/2014/main" id="{21ADD263-6615-4F80-96B3-B28C538E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7002" y="2962878"/>
              <a:ext cx="804045" cy="792667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CB809B3-E7F8-4AC2-94B9-11856516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1997" y="2940577"/>
              <a:ext cx="904875" cy="876300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E90B79DE-3377-41CE-8D41-03051EFF7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42439" y="2898136"/>
              <a:ext cx="998067" cy="984108"/>
            </a:xfrm>
            <a:prstGeom prst="rect">
              <a:avLst/>
            </a:prstGeom>
          </p:spPr>
        </p:pic>
        <p:pic>
          <p:nvPicPr>
            <p:cNvPr id="156" name="圖片 155">
              <a:extLst>
                <a:ext uri="{FF2B5EF4-FFF2-40B4-BE49-F238E27FC236}">
                  <a16:creationId xmlns:a16="http://schemas.microsoft.com/office/drawing/2014/main" id="{67CBE05F-A340-441F-BD6D-E933AE781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00083" y="3867516"/>
              <a:ext cx="341782" cy="340302"/>
            </a:xfrm>
            <a:prstGeom prst="rect">
              <a:avLst/>
            </a:prstGeom>
          </p:spPr>
        </p:pic>
        <p:pic>
          <p:nvPicPr>
            <p:cNvPr id="157" name="圖片 156">
              <a:extLst>
                <a:ext uri="{FF2B5EF4-FFF2-40B4-BE49-F238E27FC236}">
                  <a16:creationId xmlns:a16="http://schemas.microsoft.com/office/drawing/2014/main" id="{A1BDB1DD-2093-4BD6-82B4-9BEF02ADE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20768" y="3876013"/>
              <a:ext cx="341782" cy="340302"/>
            </a:xfrm>
            <a:prstGeom prst="rect">
              <a:avLst/>
            </a:prstGeom>
          </p:spPr>
        </p:pic>
        <p:pic>
          <p:nvPicPr>
            <p:cNvPr id="158" name="圖片 157">
              <a:extLst>
                <a:ext uri="{FF2B5EF4-FFF2-40B4-BE49-F238E27FC236}">
                  <a16:creationId xmlns:a16="http://schemas.microsoft.com/office/drawing/2014/main" id="{F1EDF183-5A12-45D7-803D-08EEEE2C9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6608" y="3858100"/>
              <a:ext cx="341782" cy="340302"/>
            </a:xfrm>
            <a:prstGeom prst="rect">
              <a:avLst/>
            </a:prstGeom>
          </p:spPr>
        </p:pic>
        <p:pic>
          <p:nvPicPr>
            <p:cNvPr id="159" name="圖片 158">
              <a:extLst>
                <a:ext uri="{FF2B5EF4-FFF2-40B4-BE49-F238E27FC236}">
                  <a16:creationId xmlns:a16="http://schemas.microsoft.com/office/drawing/2014/main" id="{6DBAC720-819D-4FC7-8792-7160F3EED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92125" y="3858100"/>
              <a:ext cx="341782" cy="340302"/>
            </a:xfrm>
            <a:prstGeom prst="rect">
              <a:avLst/>
            </a:prstGeom>
          </p:spPr>
        </p:pic>
        <p:pic>
          <p:nvPicPr>
            <p:cNvPr id="160" name="圖片 159">
              <a:extLst>
                <a:ext uri="{FF2B5EF4-FFF2-40B4-BE49-F238E27FC236}">
                  <a16:creationId xmlns:a16="http://schemas.microsoft.com/office/drawing/2014/main" id="{A68C9EEE-2536-4EAA-8679-9CB82A344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60954" y="3841780"/>
              <a:ext cx="341782" cy="340302"/>
            </a:xfrm>
            <a:prstGeom prst="rect">
              <a:avLst/>
            </a:prstGeom>
          </p:spPr>
        </p:pic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1C2ABED0-C616-B686-FD52-753C52AC7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6215" cy="13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A18EED4E-F653-EA42-A3DF-AA5321B710A4}"/>
              </a:ext>
            </a:extLst>
          </p:cNvPr>
          <p:cNvSpPr txBox="1"/>
          <p:nvPr/>
        </p:nvSpPr>
        <p:spPr>
          <a:xfrm>
            <a:off x="1189942" y="361901"/>
            <a:ext cx="452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下載與安裝</a:t>
            </a:r>
            <a:endParaRPr kumimoji="1" lang="en-US" altLang="zh-TW" sz="4800" b="1" u="sng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510012" y="510853"/>
            <a:ext cx="2794625" cy="536129"/>
            <a:chOff x="712381" y="4905474"/>
            <a:chExt cx="3072810" cy="662971"/>
          </a:xfrm>
        </p:grpSpPr>
        <p:sp>
          <p:nvSpPr>
            <p:cNvPr id="2" name="圓角矩形 1">
              <a:extLst>
                <a:ext uri="{FF2B5EF4-FFF2-40B4-BE49-F238E27FC236}">
                  <a16:creationId xmlns:a16="http://schemas.microsoft.com/office/drawing/2014/main" id="{C70587B4-06BD-1D4B-943E-1814F448F5F6}"/>
                </a:ext>
              </a:extLst>
            </p:cNvPr>
            <p:cNvSpPr/>
            <p:nvPr/>
          </p:nvSpPr>
          <p:spPr>
            <a:xfrm>
              <a:off x="712381" y="4905474"/>
              <a:ext cx="3072810" cy="659218"/>
            </a:xfrm>
            <a:prstGeom prst="round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10C2CE98-CB84-8A4B-841A-79D00A1F6DF7}"/>
                </a:ext>
              </a:extLst>
            </p:cNvPr>
            <p:cNvSpPr/>
            <p:nvPr/>
          </p:nvSpPr>
          <p:spPr>
            <a:xfrm rot="18900000">
              <a:off x="3290960" y="5015255"/>
              <a:ext cx="224961" cy="501167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微軟正黑體" panose="020B0604030504040204" pitchFamily="34" charset="-120"/>
              </a:endParaRP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00A090FA-EA67-3549-939F-E1F11FD6256B}"/>
                </a:ext>
              </a:extLst>
            </p:cNvPr>
            <p:cNvSpPr txBox="1"/>
            <p:nvPr/>
          </p:nvSpPr>
          <p:spPr>
            <a:xfrm>
              <a:off x="712382" y="4921437"/>
              <a:ext cx="2711358" cy="647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花蓮</a:t>
              </a:r>
              <a:r>
                <a:rPr kumimoji="1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</a:t>
              </a:r>
              <a:r>
                <a:rPr kumimoji="1"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校園</a:t>
              </a:r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BF81AA9-E344-5541-8DCE-EFCAF6E67307}"/>
              </a:ext>
            </a:extLst>
          </p:cNvPr>
          <p:cNvSpPr txBox="1"/>
          <p:nvPr/>
        </p:nvSpPr>
        <p:spPr>
          <a:xfrm>
            <a:off x="881365" y="5155683"/>
            <a:ext cx="1052303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可掃描</a:t>
            </a:r>
            <a:r>
              <a:rPr kumimoji="1"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下載並安裝</a:t>
            </a:r>
            <a:endParaRPr kumimoji="1"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或由</a:t>
            </a:r>
            <a:r>
              <a:rPr kumimoji="1"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kumimoji="1"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商店</a:t>
            </a:r>
            <a:r>
              <a:rPr kumimoji="1"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搜尋「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</a:t>
            </a:r>
            <a:r>
              <a:rPr kumimoji="1"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kumimoji="1"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endParaRPr kumimoji="1"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73675" y="5172256"/>
            <a:ext cx="623173" cy="1384995"/>
            <a:chOff x="668423" y="4308449"/>
            <a:chExt cx="619057" cy="1401861"/>
          </a:xfrm>
          <a:solidFill>
            <a:schemeClr val="accent5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668423" y="4308449"/>
              <a:ext cx="619057" cy="619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0784F955-E7C3-0F42-B12F-E784D3178F7F}"/>
                </a:ext>
              </a:extLst>
            </p:cNvPr>
            <p:cNvSpPr txBox="1"/>
            <p:nvPr/>
          </p:nvSpPr>
          <p:spPr>
            <a:xfrm>
              <a:off x="762157" y="4441061"/>
              <a:ext cx="449073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C3328C62-5345-614F-BCF2-BF6A880AE5B6}"/>
                </a:ext>
              </a:extLst>
            </p:cNvPr>
            <p:cNvSpPr/>
            <p:nvPr/>
          </p:nvSpPr>
          <p:spPr>
            <a:xfrm>
              <a:off x="668423" y="5091253"/>
              <a:ext cx="619057" cy="619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62157" y="5221281"/>
              <a:ext cx="449073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999D9B0-F34D-47B1-B595-A000550BD376}"/>
              </a:ext>
            </a:extLst>
          </p:cNvPr>
          <p:cNvSpPr txBox="1"/>
          <p:nvPr/>
        </p:nvSpPr>
        <p:spPr>
          <a:xfrm>
            <a:off x="1189942" y="4347575"/>
            <a:ext cx="4952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3600" b="1" dirty="0">
                <a:solidFill>
                  <a:srgbClr val="A539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Android7.0</a:t>
            </a:r>
            <a:r>
              <a:rPr kumimoji="1" lang="zh-TW" altLang="en-US" sz="3600" b="1" dirty="0">
                <a:solidFill>
                  <a:srgbClr val="A539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以上版本</a:t>
            </a:r>
            <a:endParaRPr kumimoji="1" lang="en-US" altLang="zh-TW" sz="3600" b="1" dirty="0">
              <a:solidFill>
                <a:srgbClr val="A539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2333CCA-2776-4A3D-9B77-65117C48FE21}"/>
              </a:ext>
            </a:extLst>
          </p:cNvPr>
          <p:cNvSpPr txBox="1"/>
          <p:nvPr/>
        </p:nvSpPr>
        <p:spPr>
          <a:xfrm>
            <a:off x="6490629" y="4347574"/>
            <a:ext cx="5418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3600" b="1" dirty="0">
                <a:solidFill>
                  <a:srgbClr val="A539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kumimoji="1" lang="zh-TW" altLang="en-US" sz="3600" b="1" dirty="0">
                <a:solidFill>
                  <a:srgbClr val="A539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3600" b="1" dirty="0">
                <a:solidFill>
                  <a:srgbClr val="A539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9.0</a:t>
            </a:r>
            <a:r>
              <a:rPr kumimoji="1" lang="zh-TW" altLang="en-US" sz="3600" b="1" dirty="0">
                <a:solidFill>
                  <a:srgbClr val="A539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以上版本</a:t>
            </a:r>
            <a:endParaRPr kumimoji="1" lang="en-US" altLang="zh-TW" sz="3600" b="1" dirty="0">
              <a:solidFill>
                <a:srgbClr val="A539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06" y="1631762"/>
            <a:ext cx="8054048" cy="26779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6215" cy="13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21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3947292" y="3776076"/>
            <a:ext cx="489858" cy="29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7644D4E-D5B4-0648-8428-D5BB802B51B8}"/>
              </a:ext>
            </a:extLst>
          </p:cNvPr>
          <p:cNvSpPr txBox="1"/>
          <p:nvPr/>
        </p:nvSpPr>
        <p:spPr>
          <a:xfrm>
            <a:off x="5586798" y="222312"/>
            <a:ext cx="6385257" cy="11439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選擇學校區域，就讀學校，再輸入電話號碼，</a:t>
            </a:r>
            <a:br>
              <a:rPr lang="en-US" altLang="zh-TW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系統會發送簡訊驗證，家長用手機號碼就可以登入。</a:t>
            </a:r>
            <a:endParaRPr lang="en-US" altLang="zh-TW" sz="22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"/>
          <a:stretch/>
        </p:blipFill>
        <p:spPr>
          <a:xfrm>
            <a:off x="777701" y="1552553"/>
            <a:ext cx="2993871" cy="516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"/>
          <a:stretch/>
        </p:blipFill>
        <p:spPr>
          <a:xfrm>
            <a:off x="4688000" y="1547399"/>
            <a:ext cx="2990357" cy="516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713365" y="4293826"/>
            <a:ext cx="939625" cy="3254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"/>
          <a:stretch/>
        </p:blipFill>
        <p:spPr>
          <a:xfrm>
            <a:off x="8444525" y="1547399"/>
            <a:ext cx="2996692" cy="516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直線單箭頭接點 15"/>
          <p:cNvCxnSpPr>
            <a:cxnSpLocks/>
          </p:cNvCxnSpPr>
          <p:nvPr/>
        </p:nvCxnSpPr>
        <p:spPr>
          <a:xfrm flipV="1">
            <a:off x="6652990" y="3637280"/>
            <a:ext cx="2043970" cy="656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6215" cy="1366215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A18EED4E-F653-EA42-A3DF-AA5321B710A4}"/>
              </a:ext>
            </a:extLst>
          </p:cNvPr>
          <p:cNvSpPr txBox="1"/>
          <p:nvPr/>
        </p:nvSpPr>
        <p:spPr>
          <a:xfrm>
            <a:off x="1079783" y="278942"/>
            <a:ext cx="347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家長註冊</a:t>
            </a:r>
            <a:endParaRPr kumimoji="1" lang="en-US" altLang="zh-TW" sz="4800" b="1" u="sng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5">
            <a:extLst>
              <a:ext uri="{FF2B5EF4-FFF2-40B4-BE49-F238E27FC236}">
                <a16:creationId xmlns:a16="http://schemas.microsoft.com/office/drawing/2014/main" id="{54803C96-892D-B943-5389-4CE634CE8D5F}"/>
              </a:ext>
            </a:extLst>
          </p:cNvPr>
          <p:cNvSpPr/>
          <p:nvPr/>
        </p:nvSpPr>
        <p:spPr>
          <a:xfrm>
            <a:off x="7818252" y="3928476"/>
            <a:ext cx="489858" cy="29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27B6CE9-4D88-C71F-F41F-7ECFD39F18F2}"/>
              </a:ext>
            </a:extLst>
          </p:cNvPr>
          <p:cNvSpPr/>
          <p:nvPr/>
        </p:nvSpPr>
        <p:spPr>
          <a:xfrm>
            <a:off x="896402" y="3311844"/>
            <a:ext cx="2772349" cy="401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3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0EC2848-8D1A-E774-71A4-C995B2397E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/>
          <a:stretch/>
        </p:blipFill>
        <p:spPr>
          <a:xfrm>
            <a:off x="7012871" y="1310268"/>
            <a:ext cx="2492823" cy="51184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D6A90D3-A7EE-A1D1-7FE6-E65393D3BB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/>
          <a:stretch/>
        </p:blipFill>
        <p:spPr>
          <a:xfrm>
            <a:off x="3249522" y="1310268"/>
            <a:ext cx="2492823" cy="5118409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C7644D4E-D5B4-0648-8428-D5BB802B51B8}"/>
              </a:ext>
            </a:extLst>
          </p:cNvPr>
          <p:cNvSpPr txBox="1"/>
          <p:nvPr/>
        </p:nvSpPr>
        <p:spPr>
          <a:xfrm>
            <a:off x="5586798" y="222312"/>
            <a:ext cx="6385257" cy="5514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整合 </a:t>
            </a:r>
            <a:r>
              <a:rPr lang="en-US" altLang="zh-TW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Open ID</a:t>
            </a:r>
            <a:r>
              <a:rPr lang="zh-TW" altLang="en-US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，無需記住另一組帳密。</a:t>
            </a:r>
            <a:endParaRPr lang="en-US" altLang="zh-TW" sz="22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32579" y="3637280"/>
            <a:ext cx="2309938" cy="427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cxnSpLocks/>
            <a:stCxn id="4" idx="3"/>
          </p:cNvCxnSpPr>
          <p:nvPr/>
        </p:nvCxnSpPr>
        <p:spPr>
          <a:xfrm>
            <a:off x="5642517" y="3850950"/>
            <a:ext cx="1455234" cy="20591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6215" cy="1366215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A18EED4E-F653-EA42-A3DF-AA5321B710A4}"/>
              </a:ext>
            </a:extLst>
          </p:cNvPr>
          <p:cNvSpPr txBox="1"/>
          <p:nvPr/>
        </p:nvSpPr>
        <p:spPr>
          <a:xfrm>
            <a:off x="1079783" y="278942"/>
            <a:ext cx="347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教師註冊</a:t>
            </a:r>
            <a:endParaRPr kumimoji="1" lang="en-US" altLang="zh-TW" sz="4800" b="1" u="sng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5">
            <a:extLst>
              <a:ext uri="{FF2B5EF4-FFF2-40B4-BE49-F238E27FC236}">
                <a16:creationId xmlns:a16="http://schemas.microsoft.com/office/drawing/2014/main" id="{54803C96-892D-B943-5389-4CE634CE8D5F}"/>
              </a:ext>
            </a:extLst>
          </p:cNvPr>
          <p:cNvSpPr/>
          <p:nvPr/>
        </p:nvSpPr>
        <p:spPr>
          <a:xfrm>
            <a:off x="6104569" y="3609064"/>
            <a:ext cx="489858" cy="29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F614FB1-ADB3-6790-858E-EEF7EBF94D86}"/>
              </a:ext>
            </a:extLst>
          </p:cNvPr>
          <p:cNvSpPr/>
          <p:nvPr/>
        </p:nvSpPr>
        <p:spPr>
          <a:xfrm>
            <a:off x="7108902" y="5757808"/>
            <a:ext cx="2309938" cy="427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8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>
            <a:extLst>
              <a:ext uri="{FF2B5EF4-FFF2-40B4-BE49-F238E27FC236}">
                <a16:creationId xmlns:a16="http://schemas.microsoft.com/office/drawing/2014/main" id="{C7644D4E-D5B4-0648-8428-D5BB802B51B8}"/>
              </a:ext>
            </a:extLst>
          </p:cNvPr>
          <p:cNvSpPr txBox="1"/>
          <p:nvPr/>
        </p:nvSpPr>
        <p:spPr>
          <a:xfrm>
            <a:off x="4852918" y="274665"/>
            <a:ext cx="74168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選擇左上的標示，點選設定</a:t>
            </a:r>
            <a:r>
              <a:rPr lang="en-US" altLang="zh-TW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&gt;</a:t>
            </a:r>
            <a:r>
              <a:rPr lang="zh-TW" altLang="en-US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再選擇新增子女</a:t>
            </a:r>
            <a:r>
              <a:rPr lang="en-US" altLang="zh-TW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&gt;</a:t>
            </a:r>
            <a:br>
              <a:rPr lang="en-US" altLang="zh-TW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選擇就讀學校和年班座號</a:t>
            </a:r>
            <a:r>
              <a:rPr lang="en-US" altLang="zh-TW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&gt;</a:t>
            </a:r>
            <a:r>
              <a:rPr lang="zh-TW" altLang="en-US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輸入手機號碼</a:t>
            </a:r>
            <a:r>
              <a:rPr lang="en-US" altLang="zh-TW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&gt;</a:t>
            </a:r>
            <a:r>
              <a:rPr lang="zh-TW" altLang="en-US" sz="2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接收驗證碼即可。</a:t>
            </a:r>
            <a:endParaRPr lang="en-US" altLang="zh-TW" sz="22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6215" cy="1366215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A18EED4E-F653-EA42-A3DF-AA5321B710A4}"/>
              </a:ext>
            </a:extLst>
          </p:cNvPr>
          <p:cNvSpPr txBox="1"/>
          <p:nvPr/>
        </p:nvSpPr>
        <p:spPr>
          <a:xfrm>
            <a:off x="1025421" y="378764"/>
            <a:ext cx="3929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u="sng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kumimoji="1" lang="zh-TW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endParaRPr kumimoji="1" lang="en-US" altLang="zh-TW" sz="4800" b="1" u="sng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0" y="1627376"/>
            <a:ext cx="2844000" cy="490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"/>
                    </a14:imgEffect>
                    <a14:imgEffect>
                      <a14:colorTemperature colorTemp="58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0691" y="1627375"/>
            <a:ext cx="2844000" cy="483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7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8002" y="1627376"/>
            <a:ext cx="2845385" cy="483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0989" y="1627376"/>
            <a:ext cx="2844000" cy="483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4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07148" y="2510135"/>
            <a:ext cx="7571303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zh-TW" altLang="en-US" sz="9600" b="1" dirty="0">
                <a:pattFill prst="wdDnDiag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50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功能介紹說明</a:t>
            </a:r>
            <a:endParaRPr lang="zh-TW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wdDnDiag">
                <a:fgClr>
                  <a:schemeClr val="accent5">
                    <a:lumMod val="75000"/>
                  </a:schemeClr>
                </a:fgClr>
                <a:bgClr>
                  <a:schemeClr val="accent5">
                    <a:lumMod val="5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" y="183495"/>
            <a:ext cx="1808480" cy="18084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47" y="2558525"/>
            <a:ext cx="1521270" cy="15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9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1105120" y="374130"/>
            <a:ext cx="452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kumimoji="1" lang="zh-CN" altLang="en-US" sz="48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endParaRPr kumimoji="1" lang="zh-TW" altLang="en-US" sz="4800" b="1" u="sng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996213" y="2133786"/>
            <a:ext cx="3068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首頁與選單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1E59178-2301-4840-B058-90856D044A0E}"/>
              </a:ext>
            </a:extLst>
          </p:cNvPr>
          <p:cNvSpPr txBox="1"/>
          <p:nvPr/>
        </p:nvSpPr>
        <p:spPr>
          <a:xfrm>
            <a:off x="5569498" y="1810621"/>
            <a:ext cx="110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操作</a:t>
            </a:r>
            <a:endParaRPr kumimoji="1" lang="en-US" altLang="zh-CN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快捷列</a:t>
            </a:r>
            <a:endParaRPr kumimoji="1" lang="en-US" altLang="zh-TW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7644D4E-D5B4-0648-8428-D5BB802B51B8}"/>
              </a:ext>
            </a:extLst>
          </p:cNvPr>
          <p:cNvSpPr txBox="1"/>
          <p:nvPr/>
        </p:nvSpPr>
        <p:spPr>
          <a:xfrm>
            <a:off x="996213" y="4314269"/>
            <a:ext cx="5678092" cy="1620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首頁 </a:t>
            </a:r>
            <a:r>
              <a:rPr lang="zh-CN" altLang="en-US" sz="2800" b="1" dirty="0">
                <a:solidFill>
                  <a:srgbClr val="76717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個人資訊與學校通知</a:t>
            </a:r>
            <a:endParaRPr lang="en-US" altLang="zh-CN" sz="2800" b="1" dirty="0">
              <a:solidFill>
                <a:srgbClr val="76717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應用 </a:t>
            </a: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功能模組選單</a:t>
            </a:r>
          </a:p>
          <a:p>
            <a:pPr>
              <a:lnSpc>
                <a:spcPts val="4060"/>
              </a:lnSpc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教育放送臺 </a:t>
            </a: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查看教育處推播訊息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996213" y="3068724"/>
            <a:ext cx="423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登入系統為首頁畫面，右圖下方分別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種介面</a:t>
            </a:r>
            <a:endParaRPr kumimoji="1" lang="zh-TW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0C46347E-3EA5-2A47-B2A1-6BC123F81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"/>
          <a:stretch/>
        </p:blipFill>
        <p:spPr>
          <a:xfrm>
            <a:off x="7810727" y="107181"/>
            <a:ext cx="3497353" cy="65238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47" y="0"/>
            <a:ext cx="1373986" cy="1397904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397" y="578371"/>
            <a:ext cx="3178547" cy="5487407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666A55B1-AE39-424D-A323-4191AD816231}"/>
              </a:ext>
            </a:extLst>
          </p:cNvPr>
          <p:cNvSpPr/>
          <p:nvPr/>
        </p:nvSpPr>
        <p:spPr>
          <a:xfrm>
            <a:off x="7823436" y="5610500"/>
            <a:ext cx="3410104" cy="483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9372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42" grpId="0" animBg="1"/>
      <p:bldP spid="3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7906</TotalTime>
  <Words>529</Words>
  <Application>Microsoft Office PowerPoint</Application>
  <PresentationFormat>寬螢幕</PresentationFormat>
  <Paragraphs>103</Paragraphs>
  <Slides>20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alle</dc:creator>
  <cp:lastModifiedBy>德林 艾</cp:lastModifiedBy>
  <cp:revision>70</cp:revision>
  <dcterms:created xsi:type="dcterms:W3CDTF">2022-10-21T03:04:35Z</dcterms:created>
  <dcterms:modified xsi:type="dcterms:W3CDTF">2023-09-02T13:36:25Z</dcterms:modified>
</cp:coreProperties>
</file>